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Override2.xml" ContentType="application/vnd.openxmlformats-officedocument.themeOverrid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Override3.xml" ContentType="application/vnd.openxmlformats-officedocument.themeOverride+xml"/>
  <Override PartName="/ppt/theme/theme8.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9480" r:id="rId1"/>
    <p:sldMasterId id="2147518233" r:id="rId2"/>
    <p:sldMasterId id="2147518245" r:id="rId3"/>
    <p:sldMasterId id="2147518257" r:id="rId4"/>
    <p:sldMasterId id="2147518302" r:id="rId5"/>
    <p:sldMasterId id="2147518314" r:id="rId6"/>
    <p:sldMasterId id="2147518326" r:id="rId7"/>
  </p:sldMasterIdLst>
  <p:notesMasterIdLst>
    <p:notesMasterId r:id="rId83"/>
  </p:notesMasterIdLst>
  <p:sldIdLst>
    <p:sldId id="2320" r:id="rId8"/>
    <p:sldId id="2458" r:id="rId9"/>
    <p:sldId id="2459" r:id="rId10"/>
    <p:sldId id="2460" r:id="rId11"/>
    <p:sldId id="2461" r:id="rId12"/>
    <p:sldId id="2462" r:id="rId13"/>
    <p:sldId id="2466" r:id="rId14"/>
    <p:sldId id="2467" r:id="rId15"/>
    <p:sldId id="2468" r:id="rId16"/>
    <p:sldId id="2469" r:id="rId17"/>
    <p:sldId id="2411" r:id="rId18"/>
    <p:sldId id="2412" r:id="rId19"/>
    <p:sldId id="2413" r:id="rId20"/>
    <p:sldId id="2414" r:id="rId21"/>
    <p:sldId id="2415" r:id="rId22"/>
    <p:sldId id="2416" r:id="rId23"/>
    <p:sldId id="2417" r:id="rId24"/>
    <p:sldId id="2418" r:id="rId25"/>
    <p:sldId id="2419" r:id="rId26"/>
    <p:sldId id="2420" r:id="rId27"/>
    <p:sldId id="2421" r:id="rId28"/>
    <p:sldId id="2422" r:id="rId29"/>
    <p:sldId id="2423" r:id="rId30"/>
    <p:sldId id="2424" r:id="rId31"/>
    <p:sldId id="2425" r:id="rId32"/>
    <p:sldId id="2426" r:id="rId33"/>
    <p:sldId id="2427" r:id="rId34"/>
    <p:sldId id="2428" r:id="rId35"/>
    <p:sldId id="2429" r:id="rId36"/>
    <p:sldId id="2430" r:id="rId37"/>
    <p:sldId id="2431" r:id="rId38"/>
    <p:sldId id="2432" r:id="rId39"/>
    <p:sldId id="2433" r:id="rId40"/>
    <p:sldId id="2434" r:id="rId41"/>
    <p:sldId id="2435" r:id="rId42"/>
    <p:sldId id="2436" r:id="rId43"/>
    <p:sldId id="2437" r:id="rId44"/>
    <p:sldId id="2438" r:id="rId45"/>
    <p:sldId id="2398" r:id="rId46"/>
    <p:sldId id="2399" r:id="rId47"/>
    <p:sldId id="2400" r:id="rId48"/>
    <p:sldId id="2401" r:id="rId49"/>
    <p:sldId id="2402" r:id="rId50"/>
    <p:sldId id="2403" r:id="rId51"/>
    <p:sldId id="2404" r:id="rId52"/>
    <p:sldId id="2405" r:id="rId53"/>
    <p:sldId id="2406" r:id="rId54"/>
    <p:sldId id="2407" r:id="rId55"/>
    <p:sldId id="2408" r:id="rId56"/>
    <p:sldId id="2409" r:id="rId57"/>
    <p:sldId id="2410" r:id="rId58"/>
    <p:sldId id="2446" r:id="rId59"/>
    <p:sldId id="2447" r:id="rId60"/>
    <p:sldId id="2448" r:id="rId61"/>
    <p:sldId id="2449" r:id="rId62"/>
    <p:sldId id="2450" r:id="rId63"/>
    <p:sldId id="2451" r:id="rId64"/>
    <p:sldId id="2452" r:id="rId65"/>
    <p:sldId id="2453" r:id="rId66"/>
    <p:sldId id="2454" r:id="rId67"/>
    <p:sldId id="2455" r:id="rId68"/>
    <p:sldId id="2456" r:id="rId69"/>
    <p:sldId id="2457" r:id="rId70"/>
    <p:sldId id="2392" r:id="rId71"/>
    <p:sldId id="2393" r:id="rId72"/>
    <p:sldId id="2394" r:id="rId73"/>
    <p:sldId id="2395" r:id="rId74"/>
    <p:sldId id="2396" r:id="rId75"/>
    <p:sldId id="2397" r:id="rId76"/>
    <p:sldId id="2439" r:id="rId77"/>
    <p:sldId id="2440" r:id="rId78"/>
    <p:sldId id="2441" r:id="rId79"/>
    <p:sldId id="2442" r:id="rId80"/>
    <p:sldId id="2443" r:id="rId81"/>
    <p:sldId id="2463" r:id="rId82"/>
  </p:sldIdLst>
  <p:sldSz cx="9144000" cy="6858000" type="screen4x3"/>
  <p:notesSz cx="6858000" cy="9144000"/>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00FF00"/>
    <a:srgbClr val="FFCCFF"/>
    <a:srgbClr val="FF99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63" autoAdjust="0"/>
    <p:restoredTop sz="99882" autoAdjust="0"/>
  </p:normalViewPr>
  <p:slideViewPr>
    <p:cSldViewPr>
      <p:cViewPr varScale="1">
        <p:scale>
          <a:sx n="73" d="100"/>
          <a:sy n="73" d="100"/>
        </p:scale>
        <p:origin x="-126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9" d="100"/>
          <a:sy n="59" d="100"/>
        </p:scale>
        <p:origin x="-1740"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latin typeface="AR P丸ゴシック体M" panose="020B0600010101010101" pitchFamily="50" charset="-128"/>
                <a:ea typeface="AR P丸ゴシック体M" panose="020B0600010101010101" pitchFamily="50" charset="-128"/>
              </a:defRPr>
            </a:pPr>
            <a:r>
              <a:rPr lang="ja-JP" altLang="en-US" dirty="0" smtClean="0"/>
              <a:t>現在と今後の</a:t>
            </a:r>
            <a:r>
              <a:rPr lang="ja-JP" altLang="en-US" dirty="0"/>
              <a:t>生活設計</a:t>
            </a:r>
            <a:r>
              <a:rPr lang="en-US" altLang="ja-JP" dirty="0"/>
              <a:t>(</a:t>
            </a:r>
            <a:r>
              <a:rPr lang="ja-JP" altLang="en-US" dirty="0"/>
              <a:t>複数回答</a:t>
            </a:r>
            <a:r>
              <a:rPr lang="en-US" altLang="ja-JP" dirty="0"/>
              <a:t>)</a:t>
            </a:r>
          </a:p>
        </c:rich>
      </c:tx>
      <c:overlay val="0"/>
    </c:title>
    <c:autoTitleDeleted val="0"/>
    <c:plotArea>
      <c:layout>
        <c:manualLayout>
          <c:layoutTarget val="inner"/>
          <c:xMode val="edge"/>
          <c:yMode val="edge"/>
          <c:x val="0.27866836117308286"/>
          <c:y val="0.23857892941472858"/>
          <c:w val="0.67172565550518304"/>
          <c:h val="0.72154160876949203"/>
        </c:manualLayout>
      </c:layout>
      <c:barChart>
        <c:barDir val="bar"/>
        <c:grouping val="clustered"/>
        <c:varyColors val="0"/>
        <c:ser>
          <c:idx val="0"/>
          <c:order val="0"/>
          <c:tx>
            <c:strRef>
              <c:f>Sheet1!$B$1</c:f>
              <c:strCache>
                <c:ptCount val="1"/>
                <c:pt idx="0">
                  <c:v>現在の生活設計(複数回答)</c:v>
                </c:pt>
              </c:strCache>
            </c:strRef>
          </c:tx>
          <c:spPr>
            <a:solidFill>
              <a:srgbClr val="002060"/>
            </a:solidFill>
          </c:spPr>
          <c:invertIfNegative val="0"/>
          <c:dPt>
            <c:idx val="0"/>
            <c:invertIfNegative val="0"/>
            <c:bubble3D val="0"/>
            <c:spPr>
              <a:solidFill>
                <a:srgbClr val="154B23"/>
              </a:solidFill>
            </c:spPr>
          </c:dPt>
          <c:cat>
            <c:strRef>
              <c:f>Sheet1!$A$2:$A$9</c:f>
              <c:strCache>
                <c:ptCount val="8"/>
                <c:pt idx="0">
                  <c:v>義援金・仮払補償金</c:v>
                </c:pt>
                <c:pt idx="1">
                  <c:v>年金・恩給</c:v>
                </c:pt>
                <c:pt idx="2">
                  <c:v>勤労収入</c:v>
                </c:pt>
                <c:pt idx="3">
                  <c:v>貯金</c:v>
                </c:pt>
                <c:pt idx="4">
                  <c:v>借金</c:v>
                </c:pt>
                <c:pt idx="5">
                  <c:v>事業収入</c:v>
                </c:pt>
                <c:pt idx="6">
                  <c:v>生活保護</c:v>
                </c:pt>
                <c:pt idx="7">
                  <c:v>その他</c:v>
                </c:pt>
              </c:strCache>
            </c:strRef>
          </c:cat>
          <c:val>
            <c:numRef>
              <c:f>Sheet1!$B$2:$B$9</c:f>
              <c:numCache>
                <c:formatCode>General</c:formatCode>
                <c:ptCount val="8"/>
                <c:pt idx="0">
                  <c:v>81.599999999999994</c:v>
                </c:pt>
                <c:pt idx="1">
                  <c:v>39.700000000000003</c:v>
                </c:pt>
                <c:pt idx="2">
                  <c:v>35</c:v>
                </c:pt>
                <c:pt idx="3">
                  <c:v>34.4</c:v>
                </c:pt>
                <c:pt idx="4">
                  <c:v>2</c:v>
                </c:pt>
                <c:pt idx="5">
                  <c:v>1.9</c:v>
                </c:pt>
                <c:pt idx="6">
                  <c:v>0.7</c:v>
                </c:pt>
                <c:pt idx="7">
                  <c:v>6.9</c:v>
                </c:pt>
              </c:numCache>
            </c:numRef>
          </c:val>
        </c:ser>
        <c:dLbls>
          <c:showLegendKey val="0"/>
          <c:showVal val="0"/>
          <c:showCatName val="0"/>
          <c:showSerName val="0"/>
          <c:showPercent val="0"/>
          <c:showBubbleSize val="0"/>
        </c:dLbls>
        <c:gapWidth val="150"/>
        <c:axId val="114988160"/>
        <c:axId val="114989696"/>
      </c:barChart>
      <c:catAx>
        <c:axId val="114988160"/>
        <c:scaling>
          <c:orientation val="maxMin"/>
        </c:scaling>
        <c:delete val="0"/>
        <c:axPos val="l"/>
        <c:majorTickMark val="out"/>
        <c:minorTickMark val="none"/>
        <c:tickLblPos val="nextTo"/>
        <c:txPr>
          <a:bodyPr/>
          <a:lstStyle/>
          <a:p>
            <a:pPr>
              <a:defRPr sz="1800" b="1">
                <a:latin typeface="AR P丸ゴシック体M" panose="020B0600010101010101" pitchFamily="50" charset="-128"/>
                <a:ea typeface="AR P丸ゴシック体M" panose="020B0600010101010101" pitchFamily="50" charset="-128"/>
              </a:defRPr>
            </a:pPr>
            <a:endParaRPr lang="ja-JP"/>
          </a:p>
        </c:txPr>
        <c:crossAx val="114989696"/>
        <c:crosses val="autoZero"/>
        <c:auto val="1"/>
        <c:lblAlgn val="ctr"/>
        <c:lblOffset val="100"/>
        <c:noMultiLvlLbl val="0"/>
      </c:catAx>
      <c:valAx>
        <c:axId val="114989696"/>
        <c:scaling>
          <c:orientation val="minMax"/>
        </c:scaling>
        <c:delete val="0"/>
        <c:axPos val="t"/>
        <c:majorGridlines/>
        <c:numFmt formatCode="General" sourceLinked="1"/>
        <c:majorTickMark val="out"/>
        <c:minorTickMark val="none"/>
        <c:tickLblPos val="nextTo"/>
        <c:crossAx val="114988160"/>
        <c:crosses val="autoZero"/>
        <c:crossBetween val="between"/>
      </c:valAx>
      <c:spPr>
        <a:ln>
          <a:solidFill>
            <a:srgbClr val="0070C0">
              <a:alpha val="51000"/>
            </a:srgbClr>
          </a:solidFill>
        </a:ln>
      </c:spPr>
    </c:plotArea>
    <c:plotVisOnly val="1"/>
    <c:dispBlanksAs val="gap"/>
    <c:showDLblsOverMax val="0"/>
  </c:chart>
  <c:txPr>
    <a:bodyPr/>
    <a:lstStyle/>
    <a:p>
      <a:pPr>
        <a:defRPr sz="1800"/>
      </a:pPr>
      <a:endParaRPr lang="ja-JP"/>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pitchFamily="50" charset="-128"/>
              </a:defRPr>
            </a:lvl1pPr>
          </a:lstStyle>
          <a:p>
            <a:pPr>
              <a:defRPr/>
            </a:pPr>
            <a:endParaRPr lang="en-US" altLang="ja-JP"/>
          </a:p>
        </p:txBody>
      </p:sp>
      <p:sp>
        <p:nvSpPr>
          <p:cNvPr id="92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pitchFamily="50" charset="-128"/>
              </a:defRPr>
            </a:lvl1pPr>
          </a:lstStyle>
          <a:p>
            <a:pPr>
              <a:defRPr/>
            </a:pPr>
            <a:endParaRPr lang="en-US" altLang="ja-JP"/>
          </a:p>
        </p:txBody>
      </p:sp>
      <p:sp>
        <p:nvSpPr>
          <p:cNvPr id="1515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92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pitchFamily="50" charset="-128"/>
              </a:defRPr>
            </a:lvl1pPr>
          </a:lstStyle>
          <a:p>
            <a:pPr>
              <a:defRPr/>
            </a:pPr>
            <a:endParaRPr lang="en-US" altLang="ja-JP"/>
          </a:p>
        </p:txBody>
      </p:sp>
      <p:sp>
        <p:nvSpPr>
          <p:cNvPr id="92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pitchFamily="50" charset="-128"/>
              </a:defRPr>
            </a:lvl1pPr>
          </a:lstStyle>
          <a:p>
            <a:pPr>
              <a:defRPr/>
            </a:pPr>
            <a:fld id="{3F74FB7F-BF65-4384-9C5B-70E81FE86AA4}" type="slidenum">
              <a:rPr lang="en-US" altLang="ja-JP"/>
              <a:pPr>
                <a:defRPr/>
              </a:pPr>
              <a:t>‹#›</a:t>
            </a:fld>
            <a:endParaRPr lang="en-US" altLang="ja-JP"/>
          </a:p>
        </p:txBody>
      </p:sp>
    </p:spTree>
    <p:extLst>
      <p:ext uri="{BB962C8B-B14F-4D97-AF65-F5344CB8AC3E}">
        <p14:creationId xmlns:p14="http://schemas.microsoft.com/office/powerpoint/2010/main" val="27763918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6387"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itchFamily="34" charset="0"/>
                <a:ea typeface="ＭＳ Ｐゴシック" pitchFamily="50" charset="-128"/>
              </a:defRPr>
            </a:lvl1pPr>
            <a:lvl2pPr marL="742950" indent="-285750">
              <a:defRPr kumimoji="1" sz="2400">
                <a:solidFill>
                  <a:schemeClr val="tx1"/>
                </a:solidFill>
                <a:latin typeface="Arial" pitchFamily="34" charset="0"/>
                <a:ea typeface="ＭＳ Ｐゴシック" pitchFamily="50" charset="-128"/>
              </a:defRPr>
            </a:lvl2pPr>
            <a:lvl3pPr marL="1143000" indent="-228600">
              <a:defRPr kumimoji="1" sz="2400">
                <a:solidFill>
                  <a:schemeClr val="tx1"/>
                </a:solidFill>
                <a:latin typeface="Arial" pitchFamily="34" charset="0"/>
                <a:ea typeface="ＭＳ Ｐゴシック" pitchFamily="50" charset="-128"/>
              </a:defRPr>
            </a:lvl3pPr>
            <a:lvl4pPr marL="1600200" indent="-228600">
              <a:defRPr kumimoji="1" sz="2400">
                <a:solidFill>
                  <a:schemeClr val="tx1"/>
                </a:solidFill>
                <a:latin typeface="Arial" pitchFamily="34" charset="0"/>
                <a:ea typeface="ＭＳ Ｐゴシック" pitchFamily="50" charset="-128"/>
              </a:defRPr>
            </a:lvl4pPr>
            <a:lvl5pPr marL="2057400" indent="-228600">
              <a:defRPr kumimoji="1" sz="2400">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50" charset="-128"/>
              </a:defRPr>
            </a:lvl9pPr>
          </a:lstStyle>
          <a:p>
            <a:fld id="{960977DE-87C9-4376-9F1A-60240B14FA17}" type="slidenum">
              <a:rPr lang="ja-JP" altLang="en-US" sz="1200">
                <a:solidFill>
                  <a:prstClr val="black"/>
                </a:solidFill>
              </a:rPr>
              <a:pPr/>
              <a:t>11</a:t>
            </a:fld>
            <a:endParaRPr lang="ja-JP" altLang="en-US" sz="120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A86993E-B2C5-43E8-B39D-654EC369DB0A}" type="slidenum">
              <a:rPr lang="ja-JP" altLang="en-US" smtClean="0">
                <a:solidFill>
                  <a:prstClr val="black"/>
                </a:solidFill>
              </a:rPr>
              <a:pPr/>
              <a:t>54</a:t>
            </a:fld>
            <a:endParaRPr lang="ja-JP" altLang="en-US">
              <a:solidFill>
                <a:prstClr val="black"/>
              </a:solidFill>
            </a:endParaRPr>
          </a:p>
        </p:txBody>
      </p:sp>
    </p:spTree>
    <p:extLst>
      <p:ext uri="{BB962C8B-B14F-4D97-AF65-F5344CB8AC3E}">
        <p14:creationId xmlns:p14="http://schemas.microsoft.com/office/powerpoint/2010/main" val="3138544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②賠償問題</a:t>
            </a:r>
          </a:p>
          <a:p>
            <a:r>
              <a:rPr kumimoji="1" lang="ja-JP" altLang="en-US" dirty="0" smtClean="0"/>
              <a:t>　・東電、風評被害の賠償打ち切り始める</a:t>
            </a:r>
          </a:p>
          <a:p>
            <a:r>
              <a:rPr kumimoji="1" lang="ja-JP" altLang="en-US" dirty="0" smtClean="0"/>
              <a:t>「事故と因果関係のある損害とは認められない」</a:t>
            </a:r>
          </a:p>
          <a:p>
            <a:r>
              <a:rPr kumimoji="1" lang="ja-JP" altLang="en-US" dirty="0" smtClean="0"/>
              <a:t>　・原発事故の損害賠償請求権につき３年間の　　短期消滅時効（民法第７２４条前段）が適用</a:t>
            </a:r>
            <a:endParaRPr kumimoji="1" lang="en-US" altLang="ja-JP" dirty="0" smtClean="0"/>
          </a:p>
          <a:p>
            <a:endParaRPr kumimoji="1" lang="en-US" altLang="ja-JP" dirty="0" smtClean="0"/>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ED0E1EBB-2E30-45D0-A1E6-1E48FC6A7E4E}" type="slidenum">
              <a:rPr lang="ja-JP" altLang="en-US" smtClean="0">
                <a:solidFill>
                  <a:prstClr val="black"/>
                </a:solidFill>
              </a:rPr>
              <a:pPr/>
              <a:t>68</a:t>
            </a:fld>
            <a:endParaRPr lang="ja-JP" altLang="en-US">
              <a:solidFill>
                <a:prstClr val="black"/>
              </a:solidFill>
            </a:endParaRPr>
          </a:p>
        </p:txBody>
      </p:sp>
    </p:spTree>
    <p:extLst>
      <p:ext uri="{BB962C8B-B14F-4D97-AF65-F5344CB8AC3E}">
        <p14:creationId xmlns:p14="http://schemas.microsoft.com/office/powerpoint/2010/main" val="1647755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hemeOverride" Target="../theme/themeOverride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927100"/>
            <a:ext cx="8991600" cy="4495800"/>
            <a:chOff x="0" y="584"/>
            <a:chExt cx="5664" cy="2832"/>
          </a:xfrm>
        </p:grpSpPr>
        <p:sp>
          <p:nvSpPr>
            <p:cNvPr id="5" name="AutoShape 3"/>
            <p:cNvSpPr>
              <a:spLocks noChangeArrowheads="1"/>
            </p:cNvSpPr>
            <p:nvPr userDrawn="1"/>
          </p:nvSpPr>
          <p:spPr bwMode="auto">
            <a:xfrm>
              <a:off x="432" y="1304"/>
              <a:ext cx="4656" cy="2112"/>
            </a:xfrm>
            <a:prstGeom prst="roundRect">
              <a:avLst>
                <a:gd name="adj" fmla="val 16667"/>
              </a:avLst>
            </a:prstGeom>
            <a:noFill/>
            <a:ln w="50800">
              <a:solidFill>
                <a:schemeClr val="bg2"/>
              </a:solidFill>
              <a:round/>
              <a:headEnd/>
              <a:tailEnd/>
            </a:ln>
          </p:spPr>
          <p:txBody>
            <a:bodyPr wrap="none" anchor="ctr"/>
            <a:lstStyle/>
            <a:p>
              <a:pPr algn="ctr">
                <a:defRPr/>
              </a:pPr>
              <a:endParaRPr kumimoji="0" lang="ja-JP" altLang="ja-JP" sz="2400">
                <a:solidFill>
                  <a:srgbClr val="000000"/>
                </a:solidFill>
                <a:latin typeface="Times New Roman" pitchFamily="18" charset="0"/>
                <a:ea typeface="ＭＳ Ｐゴシック" pitchFamily="50" charset="-128"/>
              </a:endParaRPr>
            </a:p>
          </p:txBody>
        </p:sp>
        <p:sp>
          <p:nvSpPr>
            <p:cNvPr id="6" name="Rectangle 4"/>
            <p:cNvSpPr>
              <a:spLocks noChangeArrowheads="1"/>
            </p:cNvSpPr>
            <p:nvPr userDrawn="1"/>
          </p:nvSpPr>
          <p:spPr bwMode="blackWhite">
            <a:xfrm>
              <a:off x="144" y="584"/>
              <a:ext cx="4512" cy="624"/>
            </a:xfrm>
            <a:prstGeom prst="rect">
              <a:avLst/>
            </a:prstGeom>
            <a:solidFill>
              <a:schemeClr val="bg1"/>
            </a:solidFill>
            <a:ln w="57150">
              <a:solidFill>
                <a:schemeClr val="bg2"/>
              </a:solidFill>
              <a:miter lim="800000"/>
              <a:headEnd/>
              <a:tailEnd/>
            </a:ln>
          </p:spPr>
          <p:txBody>
            <a:bodyPr wrap="none" anchor="ctr"/>
            <a:lstStyle/>
            <a:p>
              <a:pPr algn="ctr">
                <a:defRPr/>
              </a:pPr>
              <a:endParaRPr kumimoji="0" lang="ja-JP" altLang="ja-JP" sz="2400">
                <a:solidFill>
                  <a:srgbClr val="000000"/>
                </a:solidFill>
                <a:latin typeface="Times New Roman" pitchFamily="18" charset="0"/>
                <a:ea typeface="ＭＳ Ｐゴシック" pitchFamily="50" charset="-128"/>
              </a:endParaRPr>
            </a:p>
          </p:txBody>
        </p:sp>
        <p:sp>
          <p:nvSpPr>
            <p:cNvPr id="7" name="AutoShape 5"/>
            <p:cNvSpPr>
              <a:spLocks noChangeArrowheads="1"/>
            </p:cNvSpPr>
            <p:nvPr userDrawn="1"/>
          </p:nvSpPr>
          <p:spPr bwMode="blackWhite">
            <a:xfrm>
              <a:off x="0" y="872"/>
              <a:ext cx="5664" cy="1152"/>
            </a:xfrm>
            <a:custGeom>
              <a:avLst/>
              <a:gdLst>
                <a:gd name="T0" fmla="*/ 0 w 4917"/>
                <a:gd name="T1" fmla="*/ 0 h 1000"/>
                <a:gd name="T2" fmla="*/ 2147483647 w 4917"/>
                <a:gd name="T3" fmla="*/ 0 h 1000"/>
                <a:gd name="T4" fmla="*/ 2147483647 w 4917"/>
                <a:gd name="T5" fmla="*/ 699395551 h 1000"/>
                <a:gd name="T6" fmla="*/ 2147483647 w 4917"/>
                <a:gd name="T7" fmla="*/ 1396459547 h 1000"/>
                <a:gd name="T8" fmla="*/ 0 w 4917"/>
                <a:gd name="T9" fmla="*/ 1396459547 h 1000"/>
                <a:gd name="T10" fmla="*/ 0 60000 65536"/>
                <a:gd name="T11" fmla="*/ 0 60000 65536"/>
                <a:gd name="T12" fmla="*/ 0 60000 65536"/>
                <a:gd name="T13" fmla="*/ 0 60000 65536"/>
                <a:gd name="T14" fmla="*/ 0 60000 65536"/>
                <a:gd name="T15" fmla="*/ 0 w 4917"/>
                <a:gd name="T16" fmla="*/ 0 h 1000"/>
                <a:gd name="T17" fmla="*/ 2459 w 4917"/>
                <a:gd name="T18" fmla="*/ 1000 h 1000"/>
              </a:gdLst>
              <a:ahLst/>
              <a:cxnLst>
                <a:cxn ang="T10">
                  <a:pos x="T0" y="T1"/>
                </a:cxn>
                <a:cxn ang="T11">
                  <a:pos x="T2" y="T3"/>
                </a:cxn>
                <a:cxn ang="T12">
                  <a:pos x="T4" y="T5"/>
                </a:cxn>
                <a:cxn ang="T13">
                  <a:pos x="T6" y="T7"/>
                </a:cxn>
                <a:cxn ang="T14">
                  <a:pos x="T8" y="T9"/>
                </a:cxn>
              </a:cxnLst>
              <a:rect l="T15" t="T16" r="T17" b="T18"/>
              <a:pathLst>
                <a:path w="4917" h="1000">
                  <a:moveTo>
                    <a:pt x="0" y="0"/>
                  </a:moveTo>
                  <a:lnTo>
                    <a:pt x="4416" y="0"/>
                  </a:lnTo>
                  <a:cubicBezTo>
                    <a:pt x="4693" y="0"/>
                    <a:pt x="4917" y="223"/>
                    <a:pt x="4917" y="500"/>
                  </a:cubicBezTo>
                  <a:cubicBezTo>
                    <a:pt x="4917" y="776"/>
                    <a:pt x="4693" y="999"/>
                    <a:pt x="4417" y="1000"/>
                  </a:cubicBezTo>
                  <a:lnTo>
                    <a:pt x="0" y="1000"/>
                  </a:lnTo>
                  <a:lnTo>
                    <a:pt x="0" y="0"/>
                  </a:lnTo>
                  <a:close/>
                </a:path>
              </a:pathLst>
            </a:custGeom>
            <a:solidFill>
              <a:schemeClr val="folHlink"/>
            </a:solidFill>
            <a:ln w="9525">
              <a:noFill/>
              <a:miter lim="800000"/>
              <a:headEnd/>
              <a:tailEnd/>
            </a:ln>
          </p:spPr>
          <p:txBody>
            <a:bodyPr/>
            <a:lstStyle/>
            <a:p>
              <a:pPr>
                <a:defRPr/>
              </a:pPr>
              <a:endParaRPr lang="ja-JP" altLang="en-US">
                <a:ea typeface="ＭＳ Ｐゴシック" pitchFamily="50" charset="-128"/>
              </a:endParaRPr>
            </a:p>
          </p:txBody>
        </p:sp>
        <p:sp>
          <p:nvSpPr>
            <p:cNvPr id="8" name="Line 6"/>
            <p:cNvSpPr>
              <a:spLocks noChangeShapeType="1"/>
            </p:cNvSpPr>
            <p:nvPr userDrawn="1"/>
          </p:nvSpPr>
          <p:spPr bwMode="auto">
            <a:xfrm>
              <a:off x="0" y="1928"/>
              <a:ext cx="5232" cy="0"/>
            </a:xfrm>
            <a:prstGeom prst="line">
              <a:avLst/>
            </a:prstGeom>
            <a:noFill/>
            <a:ln w="50800">
              <a:solidFill>
                <a:schemeClr val="bg1"/>
              </a:solidFill>
              <a:round/>
              <a:headEnd/>
              <a:tailEnd/>
            </a:ln>
          </p:spPr>
          <p:txBody>
            <a:bodyPr/>
            <a:lstStyle/>
            <a:p>
              <a:pPr>
                <a:defRPr/>
              </a:pPr>
              <a:endParaRPr lang="ja-JP" altLang="en-US">
                <a:ea typeface="ＭＳ Ｐゴシック" pitchFamily="50" charset="-128"/>
              </a:endParaRPr>
            </a:p>
          </p:txBody>
        </p:sp>
      </p:grpSp>
      <p:sp>
        <p:nvSpPr>
          <p:cNvPr id="8199" name="Rectangle 7"/>
          <p:cNvSpPr>
            <a:spLocks noGrp="1" noChangeArrowheads="1"/>
          </p:cNvSpPr>
          <p:nvPr>
            <p:ph type="ctrTitle"/>
          </p:nvPr>
        </p:nvSpPr>
        <p:spPr>
          <a:xfrm>
            <a:off x="228600" y="1427163"/>
            <a:ext cx="8077200" cy="1609725"/>
          </a:xfrm>
        </p:spPr>
        <p:txBody>
          <a:bodyPr/>
          <a:lstStyle>
            <a:lvl1pPr>
              <a:defRPr sz="4600"/>
            </a:lvl1pPr>
          </a:lstStyle>
          <a:p>
            <a:pPr lvl="0"/>
            <a:r>
              <a:rPr lang="ja-JP" altLang="en-US" noProof="0" smtClean="0"/>
              <a:t>マスタ タイトルの書式設定</a:t>
            </a:r>
          </a:p>
        </p:txBody>
      </p:sp>
      <p:sp>
        <p:nvSpPr>
          <p:cNvPr id="8200" name="Rectangle 8"/>
          <p:cNvSpPr>
            <a:spLocks noGrp="1" noChangeArrowheads="1"/>
          </p:cNvSpPr>
          <p:nvPr>
            <p:ph type="subTitle" idx="1"/>
          </p:nvPr>
        </p:nvSpPr>
        <p:spPr>
          <a:xfrm>
            <a:off x="1066800" y="3441700"/>
            <a:ext cx="6629400" cy="1676400"/>
          </a:xfrm>
        </p:spPr>
        <p:txBody>
          <a:bodyPr/>
          <a:lstStyle>
            <a:lvl1pPr marL="0" indent="0">
              <a:buFont typeface="Wingdings" pitchFamily="2" charset="2"/>
              <a:buNone/>
              <a:defRPr/>
            </a:lvl1pPr>
          </a:lstStyle>
          <a:p>
            <a:pPr lvl="0"/>
            <a:r>
              <a:rPr lang="ja-JP" altLang="en-US" noProof="0" smtClean="0"/>
              <a:t>マスタ サブタイトルの書式設定</a:t>
            </a:r>
          </a:p>
        </p:txBody>
      </p:sp>
      <p:sp>
        <p:nvSpPr>
          <p:cNvPr id="9" name="Rectangle 9"/>
          <p:cNvSpPr>
            <a:spLocks noGrp="1" noChangeArrowheads="1"/>
          </p:cNvSpPr>
          <p:nvPr>
            <p:ph type="dt" sz="half" idx="10"/>
          </p:nvPr>
        </p:nvSpPr>
        <p:spPr>
          <a:xfrm>
            <a:off x="457200" y="6248400"/>
            <a:ext cx="2133600" cy="471488"/>
          </a:xfrm>
        </p:spPr>
        <p:txBody>
          <a:bodyPr/>
          <a:lstStyle>
            <a:lvl1pPr>
              <a:defRPr/>
            </a:lvl1pPr>
          </a:lstStyle>
          <a:p>
            <a:pPr>
              <a:defRPr/>
            </a:pPr>
            <a:endParaRPr lang="en-US" altLang="ja-JP"/>
          </a:p>
        </p:txBody>
      </p:sp>
      <p:sp>
        <p:nvSpPr>
          <p:cNvPr id="10" name="Rectangle 10"/>
          <p:cNvSpPr>
            <a:spLocks noGrp="1" noChangeArrowheads="1"/>
          </p:cNvSpPr>
          <p:nvPr>
            <p:ph type="ftr" sz="quarter" idx="11"/>
          </p:nvPr>
        </p:nvSpPr>
        <p:spPr>
          <a:xfrm>
            <a:off x="3124200" y="6253163"/>
            <a:ext cx="2895600" cy="457200"/>
          </a:xfrm>
        </p:spPr>
        <p:txBody>
          <a:bodyPr/>
          <a:lstStyle>
            <a:lvl1pPr>
              <a:defRPr/>
            </a:lvl1pPr>
          </a:lstStyle>
          <a:p>
            <a:pPr>
              <a:defRPr/>
            </a:pPr>
            <a:endParaRPr lang="en-US" altLang="ja-JP"/>
          </a:p>
        </p:txBody>
      </p:sp>
      <p:sp>
        <p:nvSpPr>
          <p:cNvPr id="11" name="Rectangle 11"/>
          <p:cNvSpPr>
            <a:spLocks noGrp="1" noChangeArrowheads="1"/>
          </p:cNvSpPr>
          <p:nvPr>
            <p:ph type="sldNum" sz="quarter" idx="12"/>
          </p:nvPr>
        </p:nvSpPr>
        <p:spPr>
          <a:xfrm>
            <a:off x="6553200" y="6248400"/>
            <a:ext cx="2133600" cy="471488"/>
          </a:xfrm>
        </p:spPr>
        <p:txBody>
          <a:bodyPr/>
          <a:lstStyle>
            <a:lvl1pPr>
              <a:defRPr/>
            </a:lvl1pPr>
          </a:lstStyle>
          <a:p>
            <a:pPr>
              <a:defRPr/>
            </a:pPr>
            <a:fld id="{7AB10B19-18A2-4B12-82D7-77995EB8CA12}" type="slidenum">
              <a:rPr lang="en-US" altLang="ja-JP"/>
              <a:pPr>
                <a:defRPr/>
              </a:pPr>
              <a: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0"/>
          <p:cNvSpPr>
            <a:spLocks noGrp="1" noChangeArrowheads="1"/>
          </p:cNvSpPr>
          <p:nvPr>
            <p:ph type="sldNum" sz="quarter" idx="12"/>
          </p:nvPr>
        </p:nvSpPr>
        <p:spPr>
          <a:ln/>
        </p:spPr>
        <p:txBody>
          <a:bodyPr/>
          <a:lstStyle>
            <a:lvl1pPr>
              <a:defRPr/>
            </a:lvl1pPr>
          </a:lstStyle>
          <a:p>
            <a:pPr>
              <a:defRPr/>
            </a:pPr>
            <a:fld id="{5FBF4288-BE2C-4E3B-8D97-B61355E8F868}" type="slidenum">
              <a:rPr lang="en-US" altLang="ja-JP"/>
              <a:pPr>
                <a:defRPr/>
              </a:pPr>
              <a: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450013" y="228600"/>
            <a:ext cx="2084387" cy="57912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195263" y="228600"/>
            <a:ext cx="6102350" cy="57912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0"/>
          <p:cNvSpPr>
            <a:spLocks noGrp="1" noChangeArrowheads="1"/>
          </p:cNvSpPr>
          <p:nvPr>
            <p:ph type="sldNum" sz="quarter" idx="12"/>
          </p:nvPr>
        </p:nvSpPr>
        <p:spPr>
          <a:ln/>
        </p:spPr>
        <p:txBody>
          <a:bodyPr/>
          <a:lstStyle>
            <a:lvl1pPr>
              <a:defRPr/>
            </a:lvl1pPr>
          </a:lstStyle>
          <a:p>
            <a:pPr>
              <a:defRPr/>
            </a:pPr>
            <a:fld id="{7A693605-F401-4CDF-BF3D-342F6D409E57}" type="slidenum">
              <a:rPr lang="en-US" altLang="ja-JP"/>
              <a:pPr>
                <a:defRPr/>
              </a:pPr>
              <a:t>‹#›</a:t>
            </a:fld>
            <a:endParaRPr lang="en-US" altLang="ja-JP"/>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reserve="1">
  <p:cSld name="タイトル、2 つの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195263" y="228600"/>
            <a:ext cx="8015287" cy="914400"/>
          </a:xfrm>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quarter" idx="1"/>
          </p:nvPr>
        </p:nvSpPr>
        <p:spPr>
          <a:xfrm>
            <a:off x="609600" y="1600200"/>
            <a:ext cx="3886200" cy="21336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quarter" idx="2"/>
          </p:nvPr>
        </p:nvSpPr>
        <p:spPr>
          <a:xfrm>
            <a:off x="609600" y="3886200"/>
            <a:ext cx="3886200" cy="21336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half" idx="3"/>
          </p:nvPr>
        </p:nvSpPr>
        <p:spPr>
          <a:xfrm>
            <a:off x="4648200" y="1600200"/>
            <a:ext cx="3886200" cy="44196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8"/>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9"/>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10"/>
          <p:cNvSpPr>
            <a:spLocks noGrp="1" noChangeArrowheads="1"/>
          </p:cNvSpPr>
          <p:nvPr>
            <p:ph type="sldNum" sz="quarter" idx="12"/>
          </p:nvPr>
        </p:nvSpPr>
        <p:spPr>
          <a:ln/>
        </p:spPr>
        <p:txBody>
          <a:bodyPr/>
          <a:lstStyle>
            <a:lvl1pPr>
              <a:defRPr/>
            </a:lvl1pPr>
          </a:lstStyle>
          <a:p>
            <a:pPr>
              <a:defRPr/>
            </a:pPr>
            <a:fld id="{50B9BA37-544A-4157-A4C3-EB08172D15C8}" type="slidenum">
              <a:rPr lang="en-US" altLang="ja-JP"/>
              <a:pPr>
                <a:defRPr/>
              </a:pPr>
              <a:t>‹#›</a:t>
            </a:fld>
            <a:endParaRPr lang="en-US" altLang="ja-JP"/>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0D09F65A-3A0C-40BE-8F0A-0973516E9BA1}" type="datetimeFigureOut">
              <a:rPr lang="ja-JP" altLang="en-US" smtClean="0">
                <a:solidFill>
                  <a:srgbClr val="303030">
                    <a:lumMod val="90000"/>
                    <a:lumOff val="10000"/>
                  </a:srgbClr>
                </a:solidFill>
              </a:rPr>
              <a:pPr/>
              <a:t>2014/1/21</a:t>
            </a:fld>
            <a:endParaRPr lang="ja-JP" alt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ja-JP" alt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9589084-31EB-4C7A-A61E-907DAF257FD8}" type="slidenum">
              <a:rPr lang="ja-JP" altLang="en-US" smtClean="0">
                <a:solidFill>
                  <a:prstClr val="black">
                    <a:lumMod val="85000"/>
                    <a:lumOff val="15000"/>
                  </a:prstClr>
                </a:solidFill>
              </a:rPr>
              <a:pPr/>
              <a:t>‹#›</a:t>
            </a:fld>
            <a:endParaRPr lang="ja-JP" altLang="en-US">
              <a:solidFill>
                <a:prstClr val="black">
                  <a:lumMod val="85000"/>
                  <a:lumOff val="15000"/>
                </a:prstClr>
              </a:solidFill>
            </a:endParaRPr>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16950122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p>
            <a:fld id="{0D09F65A-3A0C-40BE-8F0A-0973516E9BA1}" type="datetimeFigureOut">
              <a:rPr lang="ja-JP" altLang="en-US" smtClean="0">
                <a:solidFill>
                  <a:srgbClr val="303030">
                    <a:lumMod val="90000"/>
                    <a:lumOff val="10000"/>
                  </a:srgbClr>
                </a:solidFill>
              </a:rPr>
              <a:pPr/>
              <a:t>2014/1/21</a:t>
            </a:fld>
            <a:endParaRPr lang="ja-JP" alt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ja-JP" alt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9589084-31EB-4C7A-A61E-907DAF257FD8}" type="slidenum">
              <a:rPr lang="ja-JP" altLang="en-US" smtClean="0">
                <a:solidFill>
                  <a:prstClr val="black">
                    <a:lumMod val="85000"/>
                    <a:lumOff val="15000"/>
                  </a:prstClr>
                </a:solidFill>
              </a:rPr>
              <a:pPr/>
              <a:t>‹#›</a:t>
            </a:fld>
            <a:endParaRPr lang="ja-JP" altLang="en-US">
              <a:solidFill>
                <a:prstClr val="black">
                  <a:lumMod val="85000"/>
                  <a:lumOff val="15000"/>
                </a:prstClr>
              </a:solidFill>
            </a:endParaRPr>
          </a:p>
        </p:txBody>
      </p:sp>
    </p:spTree>
    <p:extLst>
      <p:ext uri="{BB962C8B-B14F-4D97-AF65-F5344CB8AC3E}">
        <p14:creationId xmlns:p14="http://schemas.microsoft.com/office/powerpoint/2010/main" val="33506099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0D09F65A-3A0C-40BE-8F0A-0973516E9BA1}" type="datetimeFigureOut">
              <a:rPr lang="ja-JP" altLang="en-US" smtClean="0">
                <a:solidFill>
                  <a:srgbClr val="303030">
                    <a:lumMod val="90000"/>
                    <a:lumOff val="10000"/>
                  </a:srgbClr>
                </a:solidFill>
              </a:rPr>
              <a:pPr/>
              <a:t>2014/1/21</a:t>
            </a:fld>
            <a:endParaRPr lang="ja-JP" alt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ja-JP" alt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9589084-31EB-4C7A-A61E-907DAF257FD8}" type="slidenum">
              <a:rPr lang="ja-JP" altLang="en-US" smtClean="0">
                <a:solidFill>
                  <a:prstClr val="black">
                    <a:lumMod val="85000"/>
                    <a:lumOff val="15000"/>
                  </a:prstClr>
                </a:solidFill>
              </a:rPr>
              <a:pPr/>
              <a:t>‹#›</a:t>
            </a:fld>
            <a:endParaRPr lang="ja-JP" altLang="en-US">
              <a:solidFill>
                <a:prstClr val="black">
                  <a:lumMod val="85000"/>
                  <a:lumOff val="15000"/>
                </a:prstClr>
              </a:solidFill>
            </a:endParaRPr>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29387011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5" name="Date Placeholder 4"/>
          <p:cNvSpPr>
            <a:spLocks noGrp="1"/>
          </p:cNvSpPr>
          <p:nvPr>
            <p:ph type="dt" sz="half" idx="10"/>
          </p:nvPr>
        </p:nvSpPr>
        <p:spPr/>
        <p:txBody>
          <a:bodyPr/>
          <a:lstStyle/>
          <a:p>
            <a:fld id="{0D09F65A-3A0C-40BE-8F0A-0973516E9BA1}" type="datetimeFigureOut">
              <a:rPr lang="ja-JP" altLang="en-US" smtClean="0">
                <a:solidFill>
                  <a:srgbClr val="303030">
                    <a:lumMod val="90000"/>
                    <a:lumOff val="10000"/>
                  </a:srgbClr>
                </a:solidFill>
              </a:rPr>
              <a:pPr/>
              <a:t>2014/1/21</a:t>
            </a:fld>
            <a:endParaRPr lang="ja-JP" altLang="en-US">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ja-JP" altLang="en-US">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69589084-31EB-4C7A-A61E-907DAF257FD8}" type="slidenum">
              <a:rPr lang="ja-JP" altLang="en-US" smtClean="0">
                <a:solidFill>
                  <a:prstClr val="black">
                    <a:lumMod val="85000"/>
                    <a:lumOff val="15000"/>
                  </a:prstClr>
                </a:solidFill>
              </a:rPr>
              <a:pPr/>
              <a:t>‹#›</a:t>
            </a:fld>
            <a:endParaRPr lang="ja-JP" altLang="en-US">
              <a:solidFill>
                <a:prstClr val="black">
                  <a:lumMod val="85000"/>
                  <a:lumOff val="15000"/>
                </a:prstClr>
              </a:solidFill>
            </a:endParaRPr>
          </a:p>
        </p:txBody>
      </p:sp>
    </p:spTree>
    <p:extLst>
      <p:ext uri="{BB962C8B-B14F-4D97-AF65-F5344CB8AC3E}">
        <p14:creationId xmlns:p14="http://schemas.microsoft.com/office/powerpoint/2010/main" val="1653472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7" name="Date Placeholder 6"/>
          <p:cNvSpPr>
            <a:spLocks noGrp="1"/>
          </p:cNvSpPr>
          <p:nvPr>
            <p:ph type="dt" sz="half" idx="10"/>
          </p:nvPr>
        </p:nvSpPr>
        <p:spPr/>
        <p:txBody>
          <a:bodyPr/>
          <a:lstStyle/>
          <a:p>
            <a:fld id="{0D09F65A-3A0C-40BE-8F0A-0973516E9BA1}" type="datetimeFigureOut">
              <a:rPr lang="ja-JP" altLang="en-US" smtClean="0">
                <a:solidFill>
                  <a:srgbClr val="303030">
                    <a:lumMod val="90000"/>
                    <a:lumOff val="10000"/>
                  </a:srgbClr>
                </a:solidFill>
              </a:rPr>
              <a:pPr/>
              <a:t>2014/1/21</a:t>
            </a:fld>
            <a:endParaRPr lang="ja-JP" altLang="en-US">
              <a:solidFill>
                <a:srgbClr val="303030">
                  <a:lumMod val="90000"/>
                  <a:lumOff val="10000"/>
                </a:srgbClr>
              </a:solidFill>
            </a:endParaRPr>
          </a:p>
        </p:txBody>
      </p:sp>
      <p:sp>
        <p:nvSpPr>
          <p:cNvPr id="8" name="Footer Placeholder 7"/>
          <p:cNvSpPr>
            <a:spLocks noGrp="1"/>
          </p:cNvSpPr>
          <p:nvPr>
            <p:ph type="ftr" sz="quarter" idx="11"/>
          </p:nvPr>
        </p:nvSpPr>
        <p:spPr/>
        <p:txBody>
          <a:bodyPr/>
          <a:lstStyle/>
          <a:p>
            <a:endParaRPr lang="ja-JP" altLang="en-US">
              <a:solidFill>
                <a:srgbClr val="303030">
                  <a:lumMod val="90000"/>
                  <a:lumOff val="10000"/>
                </a:srgbClr>
              </a:solidFill>
            </a:endParaRPr>
          </a:p>
        </p:txBody>
      </p:sp>
      <p:sp>
        <p:nvSpPr>
          <p:cNvPr id="9" name="Slide Number Placeholder 8"/>
          <p:cNvSpPr>
            <a:spLocks noGrp="1"/>
          </p:cNvSpPr>
          <p:nvPr>
            <p:ph type="sldNum" sz="quarter" idx="12"/>
          </p:nvPr>
        </p:nvSpPr>
        <p:spPr/>
        <p:txBody>
          <a:bodyPr/>
          <a:lstStyle/>
          <a:p>
            <a:fld id="{69589084-31EB-4C7A-A61E-907DAF257FD8}" type="slidenum">
              <a:rPr lang="ja-JP" altLang="en-US" smtClean="0">
                <a:solidFill>
                  <a:prstClr val="black">
                    <a:lumMod val="85000"/>
                    <a:lumOff val="15000"/>
                  </a:prstClr>
                </a:solidFill>
              </a:rPr>
              <a:pPr/>
              <a:t>‹#›</a:t>
            </a:fld>
            <a:endParaRPr lang="ja-JP" altLang="en-US">
              <a:solidFill>
                <a:prstClr val="black">
                  <a:lumMod val="85000"/>
                  <a:lumOff val="15000"/>
                </a:prstClr>
              </a:solidFill>
            </a:endParaRPr>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81047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0D09F65A-3A0C-40BE-8F0A-0973516E9BA1}" type="datetimeFigureOut">
              <a:rPr lang="ja-JP" altLang="en-US" smtClean="0">
                <a:solidFill>
                  <a:srgbClr val="303030">
                    <a:lumMod val="90000"/>
                    <a:lumOff val="10000"/>
                  </a:srgbClr>
                </a:solidFill>
              </a:rPr>
              <a:pPr/>
              <a:t>2014/1/21</a:t>
            </a:fld>
            <a:endParaRPr lang="ja-JP" altLang="en-US">
              <a:solidFill>
                <a:srgbClr val="303030">
                  <a:lumMod val="90000"/>
                  <a:lumOff val="10000"/>
                </a:srgbClr>
              </a:solidFill>
            </a:endParaRPr>
          </a:p>
        </p:txBody>
      </p:sp>
      <p:sp>
        <p:nvSpPr>
          <p:cNvPr id="4" name="Footer Placeholder 3"/>
          <p:cNvSpPr>
            <a:spLocks noGrp="1"/>
          </p:cNvSpPr>
          <p:nvPr>
            <p:ph type="ftr" sz="quarter" idx="11"/>
          </p:nvPr>
        </p:nvSpPr>
        <p:spPr/>
        <p:txBody>
          <a:bodyPr/>
          <a:lstStyle/>
          <a:p>
            <a:endParaRPr lang="ja-JP" altLang="en-US">
              <a:solidFill>
                <a:srgbClr val="303030">
                  <a:lumMod val="90000"/>
                  <a:lumOff val="10000"/>
                </a:srgbClr>
              </a:solidFill>
            </a:endParaRPr>
          </a:p>
        </p:txBody>
      </p:sp>
      <p:sp>
        <p:nvSpPr>
          <p:cNvPr id="5" name="Slide Number Placeholder 4"/>
          <p:cNvSpPr>
            <a:spLocks noGrp="1"/>
          </p:cNvSpPr>
          <p:nvPr>
            <p:ph type="sldNum" sz="quarter" idx="12"/>
          </p:nvPr>
        </p:nvSpPr>
        <p:spPr/>
        <p:txBody>
          <a:bodyPr/>
          <a:lstStyle/>
          <a:p>
            <a:fld id="{69589084-31EB-4C7A-A61E-907DAF257FD8}" type="slidenum">
              <a:rPr lang="ja-JP" altLang="en-US" smtClean="0">
                <a:solidFill>
                  <a:prstClr val="black">
                    <a:lumMod val="85000"/>
                    <a:lumOff val="15000"/>
                  </a:prstClr>
                </a:solidFill>
              </a:rPr>
              <a:pPr/>
              <a:t>‹#›</a:t>
            </a:fld>
            <a:endParaRPr lang="ja-JP" altLang="en-US">
              <a:solidFill>
                <a:prstClr val="black">
                  <a:lumMod val="85000"/>
                  <a:lumOff val="15000"/>
                </a:prstClr>
              </a:solidFill>
            </a:endParaRPr>
          </a:p>
        </p:txBody>
      </p:sp>
    </p:spTree>
    <p:extLst>
      <p:ext uri="{BB962C8B-B14F-4D97-AF65-F5344CB8AC3E}">
        <p14:creationId xmlns:p14="http://schemas.microsoft.com/office/powerpoint/2010/main" val="2280559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09F65A-3A0C-40BE-8F0A-0973516E9BA1}" type="datetimeFigureOut">
              <a:rPr lang="ja-JP" altLang="en-US" smtClean="0">
                <a:solidFill>
                  <a:srgbClr val="303030">
                    <a:lumMod val="90000"/>
                    <a:lumOff val="10000"/>
                  </a:srgbClr>
                </a:solidFill>
              </a:rPr>
              <a:pPr/>
              <a:t>2014/1/21</a:t>
            </a:fld>
            <a:endParaRPr lang="ja-JP" altLang="en-US">
              <a:solidFill>
                <a:srgbClr val="303030">
                  <a:lumMod val="90000"/>
                  <a:lumOff val="10000"/>
                </a:srgbClr>
              </a:solidFill>
            </a:endParaRPr>
          </a:p>
        </p:txBody>
      </p:sp>
      <p:sp>
        <p:nvSpPr>
          <p:cNvPr id="3" name="Footer Placeholder 2"/>
          <p:cNvSpPr>
            <a:spLocks noGrp="1"/>
          </p:cNvSpPr>
          <p:nvPr>
            <p:ph type="ftr" sz="quarter" idx="11"/>
          </p:nvPr>
        </p:nvSpPr>
        <p:spPr/>
        <p:txBody>
          <a:bodyPr/>
          <a:lstStyle/>
          <a:p>
            <a:endParaRPr lang="ja-JP" altLang="en-US">
              <a:solidFill>
                <a:srgbClr val="303030">
                  <a:lumMod val="90000"/>
                  <a:lumOff val="10000"/>
                </a:srgbClr>
              </a:solidFill>
            </a:endParaRPr>
          </a:p>
        </p:txBody>
      </p:sp>
      <p:sp>
        <p:nvSpPr>
          <p:cNvPr id="4" name="Slide Number Placeholder 3"/>
          <p:cNvSpPr>
            <a:spLocks noGrp="1"/>
          </p:cNvSpPr>
          <p:nvPr>
            <p:ph type="sldNum" sz="quarter" idx="12"/>
          </p:nvPr>
        </p:nvSpPr>
        <p:spPr/>
        <p:txBody>
          <a:bodyPr/>
          <a:lstStyle/>
          <a:p>
            <a:fld id="{69589084-31EB-4C7A-A61E-907DAF257FD8}" type="slidenum">
              <a:rPr lang="ja-JP" altLang="en-US" smtClean="0">
                <a:solidFill>
                  <a:prstClr val="black">
                    <a:lumMod val="85000"/>
                    <a:lumOff val="15000"/>
                  </a:prstClr>
                </a:solidFill>
              </a:rPr>
              <a:pPr/>
              <a:t>‹#›</a:t>
            </a:fld>
            <a:endParaRPr lang="ja-JP" altLang="en-US">
              <a:solidFill>
                <a:prstClr val="black">
                  <a:lumMod val="85000"/>
                  <a:lumOff val="15000"/>
                </a:prstClr>
              </a:solidFill>
            </a:endParaRPr>
          </a:p>
        </p:txBody>
      </p:sp>
    </p:spTree>
    <p:extLst>
      <p:ext uri="{BB962C8B-B14F-4D97-AF65-F5344CB8AC3E}">
        <p14:creationId xmlns:p14="http://schemas.microsoft.com/office/powerpoint/2010/main" val="1693999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0"/>
          <p:cNvSpPr>
            <a:spLocks noGrp="1" noChangeArrowheads="1"/>
          </p:cNvSpPr>
          <p:nvPr>
            <p:ph type="sldNum" sz="quarter" idx="12"/>
          </p:nvPr>
        </p:nvSpPr>
        <p:spPr>
          <a:ln/>
        </p:spPr>
        <p:txBody>
          <a:bodyPr/>
          <a:lstStyle>
            <a:lvl1pPr>
              <a:defRPr/>
            </a:lvl1pPr>
          </a:lstStyle>
          <a:p>
            <a:pPr>
              <a:defRPr/>
            </a:pPr>
            <a:fld id="{3CEEF253-0028-44B1-962C-6DD9D7FF855E}" type="slidenum">
              <a:rPr lang="en-US" altLang="ja-JP"/>
              <a:pPr>
                <a:defRPr/>
              </a:pPr>
              <a:t>‹#›</a:t>
            </a:fld>
            <a:endParaRPr lang="en-US" altLang="ja-JP"/>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ja-JP" altLang="en-US" smtClean="0"/>
              <a:t>マスター タイトルの書式設定</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0D09F65A-3A0C-40BE-8F0A-0973516E9BA1}" type="datetimeFigureOut">
              <a:rPr lang="ja-JP" altLang="en-US" smtClean="0">
                <a:solidFill>
                  <a:srgbClr val="303030">
                    <a:lumMod val="90000"/>
                    <a:lumOff val="10000"/>
                  </a:srgbClr>
                </a:solidFill>
              </a:rPr>
              <a:pPr/>
              <a:t>2014/1/21</a:t>
            </a:fld>
            <a:endParaRPr lang="ja-JP" altLang="en-US">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ja-JP" altLang="en-US">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69589084-31EB-4C7A-A61E-907DAF257FD8}" type="slidenum">
              <a:rPr lang="ja-JP" altLang="en-US" smtClean="0">
                <a:solidFill>
                  <a:prstClr val="black">
                    <a:lumMod val="85000"/>
                    <a:lumOff val="15000"/>
                  </a:prstClr>
                </a:solidFill>
              </a:rPr>
              <a:pPr/>
              <a:t>‹#›</a:t>
            </a:fld>
            <a:endParaRPr lang="ja-JP" altLang="en-US">
              <a:solidFill>
                <a:prstClr val="black">
                  <a:lumMod val="85000"/>
                  <a:lumOff val="15000"/>
                </a:prstClr>
              </a:solidFill>
            </a:endParaRPr>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74749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ja-JP" altLang="en-US" smtClean="0"/>
              <a:t>マスター タイトルの書式設定</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0D09F65A-3A0C-40BE-8F0A-0973516E9BA1}" type="datetimeFigureOut">
              <a:rPr lang="ja-JP" altLang="en-US" smtClean="0">
                <a:solidFill>
                  <a:srgbClr val="303030">
                    <a:lumMod val="90000"/>
                    <a:lumOff val="10000"/>
                  </a:srgbClr>
                </a:solidFill>
              </a:rPr>
              <a:pPr/>
              <a:t>2014/1/21</a:t>
            </a:fld>
            <a:endParaRPr lang="ja-JP" altLang="en-US">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ja-JP" altLang="en-US">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69589084-31EB-4C7A-A61E-907DAF257FD8}" type="slidenum">
              <a:rPr lang="ja-JP" altLang="en-US" smtClean="0">
                <a:solidFill>
                  <a:prstClr val="black">
                    <a:lumMod val="85000"/>
                    <a:lumOff val="15000"/>
                  </a:prstClr>
                </a:solidFill>
              </a:rPr>
              <a:pPr/>
              <a:t>‹#›</a:t>
            </a:fld>
            <a:endParaRPr lang="ja-JP" altLang="en-US">
              <a:solidFill>
                <a:prstClr val="black">
                  <a:lumMod val="85000"/>
                  <a:lumOff val="15000"/>
                </a:prstClr>
              </a:solidFill>
            </a:endParaRPr>
          </a:p>
        </p:txBody>
      </p:sp>
    </p:spTree>
    <p:extLst>
      <p:ext uri="{BB962C8B-B14F-4D97-AF65-F5344CB8AC3E}">
        <p14:creationId xmlns:p14="http://schemas.microsoft.com/office/powerpoint/2010/main" val="35050590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p>
            <a:fld id="{0D09F65A-3A0C-40BE-8F0A-0973516E9BA1}" type="datetimeFigureOut">
              <a:rPr lang="ja-JP" altLang="en-US" smtClean="0">
                <a:solidFill>
                  <a:srgbClr val="303030">
                    <a:lumMod val="90000"/>
                    <a:lumOff val="10000"/>
                  </a:srgbClr>
                </a:solidFill>
              </a:rPr>
              <a:pPr/>
              <a:t>2014/1/21</a:t>
            </a:fld>
            <a:endParaRPr lang="ja-JP" alt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ja-JP" alt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9589084-31EB-4C7A-A61E-907DAF257FD8}" type="slidenum">
              <a:rPr lang="ja-JP" altLang="en-US" smtClean="0">
                <a:solidFill>
                  <a:prstClr val="black">
                    <a:lumMod val="85000"/>
                    <a:lumOff val="15000"/>
                  </a:prstClr>
                </a:solidFill>
              </a:rPr>
              <a:pPr/>
              <a:t>‹#›</a:t>
            </a:fld>
            <a:endParaRPr lang="ja-JP" altLang="en-US">
              <a:solidFill>
                <a:prstClr val="black">
                  <a:lumMod val="85000"/>
                  <a:lumOff val="15000"/>
                </a:prstClr>
              </a:solidFill>
            </a:endParaRPr>
          </a:p>
        </p:txBody>
      </p:sp>
    </p:spTree>
    <p:extLst>
      <p:ext uri="{BB962C8B-B14F-4D97-AF65-F5344CB8AC3E}">
        <p14:creationId xmlns:p14="http://schemas.microsoft.com/office/powerpoint/2010/main" val="40505743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p>
            <a:fld id="{0D09F65A-3A0C-40BE-8F0A-0973516E9BA1}" type="datetimeFigureOut">
              <a:rPr lang="ja-JP" altLang="en-US" smtClean="0">
                <a:solidFill>
                  <a:srgbClr val="303030">
                    <a:lumMod val="90000"/>
                    <a:lumOff val="10000"/>
                  </a:srgbClr>
                </a:solidFill>
              </a:rPr>
              <a:pPr/>
              <a:t>2014/1/21</a:t>
            </a:fld>
            <a:endParaRPr lang="ja-JP" alt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ja-JP" alt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9589084-31EB-4C7A-A61E-907DAF257FD8}" type="slidenum">
              <a:rPr lang="ja-JP" altLang="en-US" smtClean="0">
                <a:solidFill>
                  <a:prstClr val="black">
                    <a:lumMod val="85000"/>
                    <a:lumOff val="15000"/>
                  </a:prstClr>
                </a:solidFill>
              </a:rPr>
              <a:pPr/>
              <a:t>‹#›</a:t>
            </a:fld>
            <a:endParaRPr lang="ja-JP" altLang="en-US">
              <a:solidFill>
                <a:prstClr val="black">
                  <a:lumMod val="85000"/>
                  <a:lumOff val="15000"/>
                </a:prstClr>
              </a:solidFill>
            </a:endParaRPr>
          </a:p>
        </p:txBody>
      </p:sp>
    </p:spTree>
    <p:extLst>
      <p:ext uri="{BB962C8B-B14F-4D97-AF65-F5344CB8AC3E}">
        <p14:creationId xmlns:p14="http://schemas.microsoft.com/office/powerpoint/2010/main" val="23503769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CCA982A8-3AF5-41CF-B271-62ACCF0C13A5}" type="datetimeFigureOut">
              <a:rPr lang="ja-JP" altLang="en-US" smtClean="0"/>
              <a:pPr/>
              <a:t>2014/1/21</a:t>
            </a:fld>
            <a:endParaRPr lang="ja-JP" altLang="en-US"/>
          </a:p>
        </p:txBody>
      </p:sp>
      <p:sp>
        <p:nvSpPr>
          <p:cNvPr id="5" name="Footer Placeholder 4"/>
          <p:cNvSpPr>
            <a:spLocks noGrp="1"/>
          </p:cNvSpPr>
          <p:nvPr>
            <p:ph type="ftr" sz="quarter" idx="11"/>
          </p:nvPr>
        </p:nvSpPr>
        <p:spPr/>
        <p:txBody>
          <a:bodyPr/>
          <a:lstStyle/>
          <a:p>
            <a:endParaRPr lang="ja-JP" altLang="en-US"/>
          </a:p>
        </p:txBody>
      </p:sp>
      <p:sp>
        <p:nvSpPr>
          <p:cNvPr id="6" name="Slide Number Placeholder 5"/>
          <p:cNvSpPr>
            <a:spLocks noGrp="1"/>
          </p:cNvSpPr>
          <p:nvPr>
            <p:ph type="sldNum" sz="quarter" idx="12"/>
          </p:nvPr>
        </p:nvSpPr>
        <p:spPr/>
        <p:txBody>
          <a:bodyPr/>
          <a:lstStyle/>
          <a:p>
            <a:fld id="{3432C835-6F60-443A-8472-17BDB03AB616}" type="slidenum">
              <a:rPr lang="ja-JP" altLang="en-US" smtClean="0"/>
              <a:pPr/>
              <a:t>‹#›</a:t>
            </a:fld>
            <a:endParaRPr lang="ja-JP" alt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89152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p>
            <a:fld id="{CCA982A8-3AF5-41CF-B271-62ACCF0C13A5}" type="datetimeFigureOut">
              <a:rPr lang="ja-JP" altLang="en-US" smtClean="0"/>
              <a:pPr/>
              <a:t>2014/1/21</a:t>
            </a:fld>
            <a:endParaRPr lang="ja-JP" altLang="en-US"/>
          </a:p>
        </p:txBody>
      </p:sp>
      <p:sp>
        <p:nvSpPr>
          <p:cNvPr id="5" name="Footer Placeholder 4"/>
          <p:cNvSpPr>
            <a:spLocks noGrp="1"/>
          </p:cNvSpPr>
          <p:nvPr>
            <p:ph type="ftr" sz="quarter" idx="11"/>
          </p:nvPr>
        </p:nvSpPr>
        <p:spPr/>
        <p:txBody>
          <a:bodyPr/>
          <a:lstStyle/>
          <a:p>
            <a:endParaRPr lang="ja-JP" altLang="en-US"/>
          </a:p>
        </p:txBody>
      </p:sp>
      <p:sp>
        <p:nvSpPr>
          <p:cNvPr id="6" name="Slide Number Placeholder 5"/>
          <p:cNvSpPr>
            <a:spLocks noGrp="1"/>
          </p:cNvSpPr>
          <p:nvPr>
            <p:ph type="sldNum" sz="quarter" idx="12"/>
          </p:nvPr>
        </p:nvSpPr>
        <p:spPr/>
        <p:txBody>
          <a:bodyPr/>
          <a:lstStyle/>
          <a:p>
            <a:fld id="{3432C835-6F60-443A-8472-17BDB03AB616}" type="slidenum">
              <a:rPr lang="ja-JP" altLang="en-US" smtClean="0"/>
              <a:pPr/>
              <a:t>‹#›</a:t>
            </a:fld>
            <a:endParaRPr lang="ja-JP" altLang="en-US"/>
          </a:p>
        </p:txBody>
      </p:sp>
    </p:spTree>
    <p:extLst>
      <p:ext uri="{BB962C8B-B14F-4D97-AF65-F5344CB8AC3E}">
        <p14:creationId xmlns:p14="http://schemas.microsoft.com/office/powerpoint/2010/main" val="27565890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CCA982A8-3AF5-41CF-B271-62ACCF0C13A5}" type="datetimeFigureOut">
              <a:rPr lang="ja-JP" altLang="en-US" smtClean="0"/>
              <a:pPr/>
              <a:t>2014/1/21</a:t>
            </a:fld>
            <a:endParaRPr lang="ja-JP" altLang="en-US"/>
          </a:p>
        </p:txBody>
      </p:sp>
      <p:sp>
        <p:nvSpPr>
          <p:cNvPr id="5" name="Footer Placeholder 4"/>
          <p:cNvSpPr>
            <a:spLocks noGrp="1"/>
          </p:cNvSpPr>
          <p:nvPr>
            <p:ph type="ftr" sz="quarter" idx="11"/>
          </p:nvPr>
        </p:nvSpPr>
        <p:spPr/>
        <p:txBody>
          <a:bodyPr/>
          <a:lstStyle/>
          <a:p>
            <a:endParaRPr lang="ja-JP" altLang="en-US"/>
          </a:p>
        </p:txBody>
      </p:sp>
      <p:sp>
        <p:nvSpPr>
          <p:cNvPr id="6" name="Slide Number Placeholder 5"/>
          <p:cNvSpPr>
            <a:spLocks noGrp="1"/>
          </p:cNvSpPr>
          <p:nvPr>
            <p:ph type="sldNum" sz="quarter" idx="12"/>
          </p:nvPr>
        </p:nvSpPr>
        <p:spPr/>
        <p:txBody>
          <a:bodyPr/>
          <a:lstStyle/>
          <a:p>
            <a:fld id="{3432C835-6F60-443A-8472-17BDB03AB616}" type="slidenum">
              <a:rPr lang="ja-JP" altLang="en-US" smtClean="0"/>
              <a:pPr/>
              <a:t>‹#›</a:t>
            </a:fld>
            <a:endParaRPr lang="ja-JP" alt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1759110"/>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CCA982A8-3AF5-41CF-B271-62ACCF0C13A5}" type="datetimeFigureOut">
              <a:rPr lang="ja-JP" altLang="en-US" smtClean="0"/>
              <a:pPr/>
              <a:t>2014/1/21</a:t>
            </a:fld>
            <a:endParaRPr lang="ja-JP" altLang="en-US"/>
          </a:p>
        </p:txBody>
      </p:sp>
      <p:sp>
        <p:nvSpPr>
          <p:cNvPr id="6" name="Footer Placeholder 5"/>
          <p:cNvSpPr>
            <a:spLocks noGrp="1"/>
          </p:cNvSpPr>
          <p:nvPr>
            <p:ph type="ftr" sz="quarter" idx="11"/>
          </p:nvPr>
        </p:nvSpPr>
        <p:spPr/>
        <p:txBody>
          <a:bodyPr/>
          <a:lstStyle/>
          <a:p>
            <a:endParaRPr lang="ja-JP" altLang="en-US"/>
          </a:p>
        </p:txBody>
      </p:sp>
      <p:sp>
        <p:nvSpPr>
          <p:cNvPr id="7" name="Slide Number Placeholder 6"/>
          <p:cNvSpPr>
            <a:spLocks noGrp="1"/>
          </p:cNvSpPr>
          <p:nvPr>
            <p:ph type="sldNum" sz="quarter" idx="12"/>
          </p:nvPr>
        </p:nvSpPr>
        <p:spPr/>
        <p:txBody>
          <a:bodyPr/>
          <a:lstStyle/>
          <a:p>
            <a:fld id="{3432C835-6F60-443A-8472-17BDB03AB616}" type="slidenum">
              <a:rPr lang="ja-JP" altLang="en-US" smtClean="0"/>
              <a:pPr/>
              <a:t>‹#›</a:t>
            </a:fld>
            <a:endParaRPr lang="ja-JP" altLang="en-US"/>
          </a:p>
        </p:txBody>
      </p:sp>
    </p:spTree>
    <p:extLst>
      <p:ext uri="{BB962C8B-B14F-4D97-AF65-F5344CB8AC3E}">
        <p14:creationId xmlns:p14="http://schemas.microsoft.com/office/powerpoint/2010/main" val="24994344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CCA982A8-3AF5-41CF-B271-62ACCF0C13A5}" type="datetimeFigureOut">
              <a:rPr lang="ja-JP" altLang="en-US" smtClean="0"/>
              <a:pPr/>
              <a:t>2014/1/21</a:t>
            </a:fld>
            <a:endParaRPr lang="ja-JP" altLang="en-US"/>
          </a:p>
        </p:txBody>
      </p:sp>
      <p:sp>
        <p:nvSpPr>
          <p:cNvPr id="8" name="Footer Placeholder 7"/>
          <p:cNvSpPr>
            <a:spLocks noGrp="1"/>
          </p:cNvSpPr>
          <p:nvPr>
            <p:ph type="ftr" sz="quarter" idx="11"/>
          </p:nvPr>
        </p:nvSpPr>
        <p:spPr/>
        <p:txBody>
          <a:bodyPr/>
          <a:lstStyle/>
          <a:p>
            <a:endParaRPr lang="ja-JP" altLang="en-US"/>
          </a:p>
        </p:txBody>
      </p:sp>
      <p:sp>
        <p:nvSpPr>
          <p:cNvPr id="9" name="Slide Number Placeholder 8"/>
          <p:cNvSpPr>
            <a:spLocks noGrp="1"/>
          </p:cNvSpPr>
          <p:nvPr>
            <p:ph type="sldNum" sz="quarter" idx="12"/>
          </p:nvPr>
        </p:nvSpPr>
        <p:spPr/>
        <p:txBody>
          <a:bodyPr/>
          <a:lstStyle/>
          <a:p>
            <a:fld id="{3432C835-6F60-443A-8472-17BDB03AB616}" type="slidenum">
              <a:rPr lang="ja-JP" altLang="en-US" smtClean="0"/>
              <a:pPr/>
              <a:t>‹#›</a:t>
            </a:fld>
            <a:endParaRPr lang="ja-JP" alt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03057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Date Placeholder 2"/>
          <p:cNvSpPr>
            <a:spLocks noGrp="1"/>
          </p:cNvSpPr>
          <p:nvPr>
            <p:ph type="dt" sz="half" idx="10"/>
          </p:nvPr>
        </p:nvSpPr>
        <p:spPr/>
        <p:txBody>
          <a:bodyPr/>
          <a:lstStyle/>
          <a:p>
            <a:fld id="{CCA982A8-3AF5-41CF-B271-62ACCF0C13A5}" type="datetimeFigureOut">
              <a:rPr lang="ja-JP" altLang="en-US" smtClean="0"/>
              <a:pPr/>
              <a:t>2014/1/21</a:t>
            </a:fld>
            <a:endParaRPr lang="ja-JP" altLang="en-US"/>
          </a:p>
        </p:txBody>
      </p:sp>
      <p:sp>
        <p:nvSpPr>
          <p:cNvPr id="4" name="Footer Placeholder 3"/>
          <p:cNvSpPr>
            <a:spLocks noGrp="1"/>
          </p:cNvSpPr>
          <p:nvPr>
            <p:ph type="ftr" sz="quarter" idx="11"/>
          </p:nvPr>
        </p:nvSpPr>
        <p:spPr/>
        <p:txBody>
          <a:bodyPr/>
          <a:lstStyle/>
          <a:p>
            <a:endParaRPr lang="ja-JP" altLang="en-US"/>
          </a:p>
        </p:txBody>
      </p:sp>
      <p:sp>
        <p:nvSpPr>
          <p:cNvPr id="5" name="Slide Number Placeholder 4"/>
          <p:cNvSpPr>
            <a:spLocks noGrp="1"/>
          </p:cNvSpPr>
          <p:nvPr>
            <p:ph type="sldNum" sz="quarter" idx="12"/>
          </p:nvPr>
        </p:nvSpPr>
        <p:spPr/>
        <p:txBody>
          <a:bodyPr/>
          <a:lstStyle/>
          <a:p>
            <a:fld id="{3432C835-6F60-443A-8472-17BDB03AB616}" type="slidenum">
              <a:rPr lang="ja-JP" altLang="en-US" smtClean="0"/>
              <a:pPr/>
              <a:t>‹#›</a:t>
            </a:fld>
            <a:endParaRPr lang="ja-JP" altLang="en-US"/>
          </a:p>
        </p:txBody>
      </p:sp>
    </p:spTree>
    <p:extLst>
      <p:ext uri="{BB962C8B-B14F-4D97-AF65-F5344CB8AC3E}">
        <p14:creationId xmlns:p14="http://schemas.microsoft.com/office/powerpoint/2010/main" val="2061390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0"/>
          <p:cNvSpPr>
            <a:spLocks noGrp="1" noChangeArrowheads="1"/>
          </p:cNvSpPr>
          <p:nvPr>
            <p:ph type="sldNum" sz="quarter" idx="12"/>
          </p:nvPr>
        </p:nvSpPr>
        <p:spPr>
          <a:ln/>
        </p:spPr>
        <p:txBody>
          <a:bodyPr/>
          <a:lstStyle>
            <a:lvl1pPr>
              <a:defRPr/>
            </a:lvl1pPr>
          </a:lstStyle>
          <a:p>
            <a:pPr>
              <a:defRPr/>
            </a:pPr>
            <a:fld id="{F507EEE2-B466-4F6C-8E07-06623A35BA0F}" type="slidenum">
              <a:rPr lang="en-US" altLang="ja-JP"/>
              <a:pPr>
                <a:defRPr/>
              </a:pPr>
              <a:t>‹#›</a:t>
            </a:fld>
            <a:endParaRPr lang="en-US" altLang="ja-JP"/>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A982A8-3AF5-41CF-B271-62ACCF0C13A5}" type="datetimeFigureOut">
              <a:rPr lang="ja-JP" altLang="en-US" smtClean="0"/>
              <a:pPr/>
              <a:t>2014/1/21</a:t>
            </a:fld>
            <a:endParaRPr lang="ja-JP" altLang="en-US"/>
          </a:p>
        </p:txBody>
      </p:sp>
      <p:sp>
        <p:nvSpPr>
          <p:cNvPr id="3" name="Footer Placeholder 2"/>
          <p:cNvSpPr>
            <a:spLocks noGrp="1"/>
          </p:cNvSpPr>
          <p:nvPr>
            <p:ph type="ftr" sz="quarter" idx="11"/>
          </p:nvPr>
        </p:nvSpPr>
        <p:spPr/>
        <p:txBody>
          <a:bodyPr/>
          <a:lstStyle/>
          <a:p>
            <a:endParaRPr lang="ja-JP" altLang="en-US"/>
          </a:p>
        </p:txBody>
      </p:sp>
      <p:sp>
        <p:nvSpPr>
          <p:cNvPr id="4" name="Slide Number Placeholder 3"/>
          <p:cNvSpPr>
            <a:spLocks noGrp="1"/>
          </p:cNvSpPr>
          <p:nvPr>
            <p:ph type="sldNum" sz="quarter" idx="12"/>
          </p:nvPr>
        </p:nvSpPr>
        <p:spPr/>
        <p:txBody>
          <a:bodyPr/>
          <a:lstStyle/>
          <a:p>
            <a:fld id="{3432C835-6F60-443A-8472-17BDB03AB616}" type="slidenum">
              <a:rPr lang="ja-JP" altLang="en-US" smtClean="0"/>
              <a:pPr/>
              <a:t>‹#›</a:t>
            </a:fld>
            <a:endParaRPr lang="ja-JP" altLang="en-US"/>
          </a:p>
        </p:txBody>
      </p:sp>
    </p:spTree>
    <p:extLst>
      <p:ext uri="{BB962C8B-B14F-4D97-AF65-F5344CB8AC3E}">
        <p14:creationId xmlns:p14="http://schemas.microsoft.com/office/powerpoint/2010/main" val="10041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CCA982A8-3AF5-41CF-B271-62ACCF0C13A5}" type="datetimeFigureOut">
              <a:rPr lang="ja-JP" altLang="en-US" smtClean="0"/>
              <a:pPr/>
              <a:t>2014/1/21</a:t>
            </a:fld>
            <a:endParaRPr lang="ja-JP" altLang="en-US"/>
          </a:p>
        </p:txBody>
      </p:sp>
      <p:sp>
        <p:nvSpPr>
          <p:cNvPr id="6" name="Footer Placeholder 5"/>
          <p:cNvSpPr>
            <a:spLocks noGrp="1"/>
          </p:cNvSpPr>
          <p:nvPr>
            <p:ph type="ftr" sz="quarter" idx="11"/>
          </p:nvPr>
        </p:nvSpPr>
        <p:spPr/>
        <p:txBody>
          <a:bodyPr/>
          <a:lstStyle/>
          <a:p>
            <a:endParaRPr lang="ja-JP" altLang="en-US"/>
          </a:p>
        </p:txBody>
      </p:sp>
      <p:sp>
        <p:nvSpPr>
          <p:cNvPr id="7" name="Slide Number Placeholder 6"/>
          <p:cNvSpPr>
            <a:spLocks noGrp="1"/>
          </p:cNvSpPr>
          <p:nvPr>
            <p:ph type="sldNum" sz="quarter" idx="12"/>
          </p:nvPr>
        </p:nvSpPr>
        <p:spPr/>
        <p:txBody>
          <a:bodyPr/>
          <a:lstStyle/>
          <a:p>
            <a:fld id="{3432C835-6F60-443A-8472-17BDB03AB616}" type="slidenum">
              <a:rPr lang="ja-JP" altLang="en-US" smtClean="0"/>
              <a:pPr/>
              <a:t>‹#›</a:t>
            </a:fld>
            <a:endParaRPr lang="ja-JP" alt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02210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ja-JP" altLang="en-US" smtClean="0"/>
              <a:t>マスター タイトルの書式設定</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CCA982A8-3AF5-41CF-B271-62ACCF0C13A5}" type="datetimeFigureOut">
              <a:rPr lang="ja-JP" altLang="en-US" smtClean="0"/>
              <a:pPr/>
              <a:t>2014/1/21</a:t>
            </a:fld>
            <a:endParaRPr lang="ja-JP" altLang="en-US"/>
          </a:p>
        </p:txBody>
      </p:sp>
      <p:sp>
        <p:nvSpPr>
          <p:cNvPr id="6" name="Footer Placeholder 5"/>
          <p:cNvSpPr>
            <a:spLocks noGrp="1"/>
          </p:cNvSpPr>
          <p:nvPr>
            <p:ph type="ftr" sz="quarter" idx="11"/>
          </p:nvPr>
        </p:nvSpPr>
        <p:spPr/>
        <p:txBody>
          <a:bodyPr/>
          <a:lstStyle/>
          <a:p>
            <a:endParaRPr lang="ja-JP" altLang="en-US"/>
          </a:p>
        </p:txBody>
      </p:sp>
      <p:sp>
        <p:nvSpPr>
          <p:cNvPr id="7" name="Slide Number Placeholder 6"/>
          <p:cNvSpPr>
            <a:spLocks noGrp="1"/>
          </p:cNvSpPr>
          <p:nvPr>
            <p:ph type="sldNum" sz="quarter" idx="12"/>
          </p:nvPr>
        </p:nvSpPr>
        <p:spPr/>
        <p:txBody>
          <a:bodyPr/>
          <a:lstStyle/>
          <a:p>
            <a:fld id="{3432C835-6F60-443A-8472-17BDB03AB616}" type="slidenum">
              <a:rPr lang="ja-JP" altLang="en-US" smtClean="0"/>
              <a:pPr/>
              <a:t>‹#›</a:t>
            </a:fld>
            <a:endParaRPr lang="ja-JP" altLang="en-US"/>
          </a:p>
        </p:txBody>
      </p:sp>
    </p:spTree>
    <p:extLst>
      <p:ext uri="{BB962C8B-B14F-4D97-AF65-F5344CB8AC3E}">
        <p14:creationId xmlns:p14="http://schemas.microsoft.com/office/powerpoint/2010/main" val="15071363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p>
            <a:fld id="{CCA982A8-3AF5-41CF-B271-62ACCF0C13A5}" type="datetimeFigureOut">
              <a:rPr lang="ja-JP" altLang="en-US" smtClean="0"/>
              <a:pPr/>
              <a:t>2014/1/21</a:t>
            </a:fld>
            <a:endParaRPr lang="ja-JP" altLang="en-US"/>
          </a:p>
        </p:txBody>
      </p:sp>
      <p:sp>
        <p:nvSpPr>
          <p:cNvPr id="5" name="Footer Placeholder 4"/>
          <p:cNvSpPr>
            <a:spLocks noGrp="1"/>
          </p:cNvSpPr>
          <p:nvPr>
            <p:ph type="ftr" sz="quarter" idx="11"/>
          </p:nvPr>
        </p:nvSpPr>
        <p:spPr/>
        <p:txBody>
          <a:bodyPr/>
          <a:lstStyle/>
          <a:p>
            <a:endParaRPr lang="ja-JP" altLang="en-US"/>
          </a:p>
        </p:txBody>
      </p:sp>
      <p:sp>
        <p:nvSpPr>
          <p:cNvPr id="6" name="Slide Number Placeholder 5"/>
          <p:cNvSpPr>
            <a:spLocks noGrp="1"/>
          </p:cNvSpPr>
          <p:nvPr>
            <p:ph type="sldNum" sz="quarter" idx="12"/>
          </p:nvPr>
        </p:nvSpPr>
        <p:spPr/>
        <p:txBody>
          <a:bodyPr/>
          <a:lstStyle/>
          <a:p>
            <a:fld id="{3432C835-6F60-443A-8472-17BDB03AB616}" type="slidenum">
              <a:rPr lang="ja-JP" altLang="en-US" smtClean="0"/>
              <a:pPr/>
              <a:t>‹#›</a:t>
            </a:fld>
            <a:endParaRPr lang="ja-JP" altLang="en-US"/>
          </a:p>
        </p:txBody>
      </p:sp>
    </p:spTree>
    <p:extLst>
      <p:ext uri="{BB962C8B-B14F-4D97-AF65-F5344CB8AC3E}">
        <p14:creationId xmlns:p14="http://schemas.microsoft.com/office/powerpoint/2010/main" val="10540139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CCA982A8-3AF5-41CF-B271-62ACCF0C13A5}" type="datetimeFigureOut">
              <a:rPr lang="ja-JP" altLang="en-US" smtClean="0"/>
              <a:pPr/>
              <a:t>2014/1/21</a:t>
            </a:fld>
            <a:endParaRPr lang="ja-JP" altLang="en-US"/>
          </a:p>
        </p:txBody>
      </p:sp>
      <p:sp>
        <p:nvSpPr>
          <p:cNvPr id="5" name="Footer Placeholder 4"/>
          <p:cNvSpPr>
            <a:spLocks noGrp="1"/>
          </p:cNvSpPr>
          <p:nvPr>
            <p:ph type="ftr" sz="quarter" idx="11"/>
          </p:nvPr>
        </p:nvSpPr>
        <p:spPr/>
        <p:txBody>
          <a:bodyPr/>
          <a:lstStyle/>
          <a:p>
            <a:endParaRPr lang="ja-JP" altLang="en-US"/>
          </a:p>
        </p:txBody>
      </p:sp>
      <p:sp>
        <p:nvSpPr>
          <p:cNvPr id="6" name="Slide Number Placeholder 5"/>
          <p:cNvSpPr>
            <a:spLocks noGrp="1"/>
          </p:cNvSpPr>
          <p:nvPr>
            <p:ph type="sldNum" sz="quarter" idx="12"/>
          </p:nvPr>
        </p:nvSpPr>
        <p:spPr/>
        <p:txBody>
          <a:bodyPr/>
          <a:lstStyle/>
          <a:p>
            <a:fld id="{3432C835-6F60-443A-8472-17BDB03AB616}" type="slidenum">
              <a:rPr lang="ja-JP" altLang="en-US" smtClean="0"/>
              <a:pPr/>
              <a:t>‹#›</a:t>
            </a:fld>
            <a:endParaRPr lang="ja-JP" altLang="en-US"/>
          </a:p>
        </p:txBody>
      </p:sp>
    </p:spTree>
    <p:extLst>
      <p:ext uri="{BB962C8B-B14F-4D97-AF65-F5344CB8AC3E}">
        <p14:creationId xmlns:p14="http://schemas.microsoft.com/office/powerpoint/2010/main" val="15032747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cxnSp>
        <p:nvCxnSpPr>
          <p:cNvPr id="4" name="Straight Connector 7"/>
          <p:cNvCxnSpPr/>
          <p:nvPr/>
        </p:nvCxnSpPr>
        <p:spPr>
          <a:xfrm>
            <a:off x="685800" y="339883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5" name="Date Placeholder 3"/>
          <p:cNvSpPr>
            <a:spLocks noGrp="1"/>
          </p:cNvSpPr>
          <p:nvPr>
            <p:ph type="dt" sz="half" idx="10"/>
          </p:nvPr>
        </p:nvSpPr>
        <p:spPr/>
        <p:txBody>
          <a:bodyPr/>
          <a:lstStyle>
            <a:lvl1pPr defTabSz="914400">
              <a:defRPr/>
            </a:lvl1pPr>
          </a:lstStyle>
          <a:p>
            <a:fld id="{8DB7CE3A-17BE-4D12-BD10-C8C0387B1926}" type="datetime1">
              <a:rPr lang="en-US" altLang="ja-JP"/>
              <a:pPr/>
              <a:t>1/21/2014</a:t>
            </a:fld>
            <a:endParaRPr lang="en-US" altLang="ja-JP"/>
          </a:p>
        </p:txBody>
      </p:sp>
      <p:sp>
        <p:nvSpPr>
          <p:cNvPr id="6"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a:lvl1pPr>
          </a:lstStyle>
          <a:p>
            <a:fld id="{BE04A38F-A976-441B-9E9D-D017DA6D92B0}" type="slidenum">
              <a:rPr lang="en-US" altLang="ja-JP"/>
              <a:pPr/>
              <a:t>‹#›</a:t>
            </a:fld>
            <a:endParaRPr lang="en-US" altLang="ja-JP"/>
          </a:p>
        </p:txBody>
      </p:sp>
    </p:spTree>
    <p:extLst>
      <p:ext uri="{BB962C8B-B14F-4D97-AF65-F5344CB8AC3E}">
        <p14:creationId xmlns:p14="http://schemas.microsoft.com/office/powerpoint/2010/main" val="37754188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lvl1pPr defTabSz="914400">
              <a:defRPr/>
            </a:lvl1pPr>
          </a:lstStyle>
          <a:p>
            <a:fld id="{5BD46841-FCF7-416F-9A03-59F20ED8C6E7}" type="datetime1">
              <a:rPr lang="en-US" altLang="ja-JP"/>
              <a:pPr/>
              <a:t>1/21/2014</a:t>
            </a:fld>
            <a:endParaRPr lang="en-US" altLang="ja-JP"/>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fld id="{921B8448-D7B7-4624-922B-BDFE95468E74}" type="slidenum">
              <a:rPr lang="en-US" altLang="ja-JP"/>
              <a:pPr/>
              <a:t>‹#›</a:t>
            </a:fld>
            <a:endParaRPr lang="en-US" altLang="ja-JP"/>
          </a:p>
        </p:txBody>
      </p:sp>
    </p:spTree>
    <p:extLst>
      <p:ext uri="{BB962C8B-B14F-4D97-AF65-F5344CB8AC3E}">
        <p14:creationId xmlns:p14="http://schemas.microsoft.com/office/powerpoint/2010/main" val="16306836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Ref idx="1001">
        <a:schemeClr val="bg2"/>
      </p:bgRef>
    </p:bg>
    <p:spTree>
      <p:nvGrpSpPr>
        <p:cNvPr id="1" name=""/>
        <p:cNvGrpSpPr/>
        <p:nvPr/>
      </p:nvGrpSpPr>
      <p:grpSpPr>
        <a:xfrm>
          <a:off x="0" y="0"/>
          <a:ext cx="0" cy="0"/>
          <a:chOff x="0" y="0"/>
          <a:chExt cx="0" cy="0"/>
        </a:xfrm>
      </p:grpSpPr>
      <p:cxnSp>
        <p:nvCxnSpPr>
          <p:cNvPr id="4" name="Straight Connector 6"/>
          <p:cNvCxnSpPr/>
          <p:nvPr/>
        </p:nvCxnSpPr>
        <p:spPr>
          <a:xfrm>
            <a:off x="731838" y="459898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22313" y="2362200"/>
            <a:ext cx="7772400" cy="2200275"/>
          </a:xfrm>
        </p:spPr>
        <p:txBody>
          <a:bodyPr anchor="b"/>
          <a:lstStyle>
            <a:lvl1pPr algn="l">
              <a:defRPr sz="4800" b="0" cap="all"/>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722313" y="4626864"/>
            <a:ext cx="7772400" cy="1500187"/>
          </a:xfrm>
        </p:spPr>
        <p:txBody>
          <a:bodyPr>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5" name="Date Placeholder 3"/>
          <p:cNvSpPr>
            <a:spLocks noGrp="1"/>
          </p:cNvSpPr>
          <p:nvPr>
            <p:ph type="dt" sz="half" idx="10"/>
          </p:nvPr>
        </p:nvSpPr>
        <p:spPr/>
        <p:txBody>
          <a:bodyPr/>
          <a:lstStyle>
            <a:lvl1pPr defTabSz="914400">
              <a:defRPr/>
            </a:lvl1pPr>
          </a:lstStyle>
          <a:p>
            <a:fld id="{D2E75C88-EFAF-4BC8-972B-67FC98BD8433}" type="datetime1">
              <a:rPr lang="en-US" altLang="ja-JP"/>
              <a:pPr/>
              <a:t>1/21/2014</a:t>
            </a:fld>
            <a:endParaRPr lang="en-US" altLang="ja-JP"/>
          </a:p>
        </p:txBody>
      </p:sp>
      <p:sp>
        <p:nvSpPr>
          <p:cNvPr id="6"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a:lvl1pPr>
          </a:lstStyle>
          <a:p>
            <a:fld id="{7A171724-DB8E-40E1-940E-8048A1837027}" type="slidenum">
              <a:rPr lang="en-US" altLang="ja-JP"/>
              <a:pPr/>
              <a:t>‹#›</a:t>
            </a:fld>
            <a:endParaRPr lang="en-US" altLang="ja-JP"/>
          </a:p>
        </p:txBody>
      </p:sp>
    </p:spTree>
    <p:extLst>
      <p:ext uri="{BB962C8B-B14F-4D97-AF65-F5344CB8AC3E}">
        <p14:creationId xmlns:p14="http://schemas.microsoft.com/office/powerpoint/2010/main" val="163452525"/>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lvl1pPr defTabSz="914400">
              <a:defRPr/>
            </a:lvl1pPr>
          </a:lstStyle>
          <a:p>
            <a:fld id="{AB2BB0FE-2112-4D47-9BAD-C07B8E227BA9}" type="datetime1">
              <a:rPr lang="en-US" altLang="ja-JP"/>
              <a:pPr/>
              <a:t>1/21/2014</a:t>
            </a:fld>
            <a:endParaRPr lang="en-US" altLang="ja-JP"/>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fld id="{C25835C8-AC2D-4509-971F-C87EBE13B050}" type="slidenum">
              <a:rPr lang="en-US" altLang="ja-JP"/>
              <a:pPr/>
              <a:t>‹#›</a:t>
            </a:fld>
            <a:endParaRPr lang="en-US" altLang="ja-JP"/>
          </a:p>
        </p:txBody>
      </p:sp>
    </p:spTree>
    <p:extLst>
      <p:ext uri="{BB962C8B-B14F-4D97-AF65-F5344CB8AC3E}">
        <p14:creationId xmlns:p14="http://schemas.microsoft.com/office/powerpoint/2010/main" val="13773102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cxnSp>
        <p:nvCxnSpPr>
          <p:cNvPr id="7" name="Straight Connector 10"/>
          <p:cNvCxnSpPr/>
          <p:nvPr/>
        </p:nvCxnSpPr>
        <p:spPr>
          <a:xfrm rot="5400000">
            <a:off x="2218531" y="4045744"/>
            <a:ext cx="470852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8" name="Date Placeholder 6"/>
          <p:cNvSpPr>
            <a:spLocks noGrp="1"/>
          </p:cNvSpPr>
          <p:nvPr>
            <p:ph type="dt" sz="half" idx="10"/>
          </p:nvPr>
        </p:nvSpPr>
        <p:spPr/>
        <p:txBody>
          <a:bodyPr/>
          <a:lstStyle>
            <a:lvl1pPr defTabSz="914400">
              <a:defRPr/>
            </a:lvl1pPr>
          </a:lstStyle>
          <a:p>
            <a:fld id="{21FBBB3A-2EC9-4558-883B-31399F9A6167}" type="datetime1">
              <a:rPr lang="en-US" altLang="ja-JP"/>
              <a:pPr/>
              <a:t>1/21/2014</a:t>
            </a:fld>
            <a:endParaRPr lang="en-US" altLang="ja-JP"/>
          </a:p>
        </p:txBody>
      </p:sp>
      <p:sp>
        <p:nvSpPr>
          <p:cNvPr id="9" name="Footer Placeholder 7"/>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10" name="Slide Number Placeholder 8"/>
          <p:cNvSpPr>
            <a:spLocks noGrp="1"/>
          </p:cNvSpPr>
          <p:nvPr>
            <p:ph type="sldNum" sz="quarter" idx="12"/>
          </p:nvPr>
        </p:nvSpPr>
        <p:spPr/>
        <p:txBody>
          <a:bodyPr/>
          <a:lstStyle>
            <a:lvl1pPr defTabSz="914400">
              <a:defRPr/>
            </a:lvl1pPr>
          </a:lstStyle>
          <a:p>
            <a:fld id="{19F1C142-D3F5-4424-A7CB-86D9F9F35B5B}" type="slidenum">
              <a:rPr lang="en-US" altLang="ja-JP"/>
              <a:pPr/>
              <a:t>‹#›</a:t>
            </a:fld>
            <a:endParaRPr lang="en-US" altLang="ja-JP"/>
          </a:p>
        </p:txBody>
      </p:sp>
    </p:spTree>
    <p:extLst>
      <p:ext uri="{BB962C8B-B14F-4D97-AF65-F5344CB8AC3E}">
        <p14:creationId xmlns:p14="http://schemas.microsoft.com/office/powerpoint/2010/main" val="2915553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096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0"/>
          <p:cNvSpPr>
            <a:spLocks noGrp="1" noChangeArrowheads="1"/>
          </p:cNvSpPr>
          <p:nvPr>
            <p:ph type="sldNum" sz="quarter" idx="12"/>
          </p:nvPr>
        </p:nvSpPr>
        <p:spPr>
          <a:ln/>
        </p:spPr>
        <p:txBody>
          <a:bodyPr/>
          <a:lstStyle>
            <a:lvl1pPr>
              <a:defRPr/>
            </a:lvl1pPr>
          </a:lstStyle>
          <a:p>
            <a:pPr>
              <a:defRPr/>
            </a:pPr>
            <a:fld id="{48A5C121-B31E-4E3D-BB54-A41791D976B3}" type="slidenum">
              <a:rPr lang="en-US" altLang="ja-JP"/>
              <a:pPr>
                <a:defRPr/>
              </a:pPr>
              <a:t>‹#›</a:t>
            </a:fld>
            <a:endParaRPr lang="en-US" altLang="ja-JP"/>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Date Placeholder 2"/>
          <p:cNvSpPr>
            <a:spLocks noGrp="1"/>
          </p:cNvSpPr>
          <p:nvPr>
            <p:ph type="dt" sz="half" idx="10"/>
          </p:nvPr>
        </p:nvSpPr>
        <p:spPr/>
        <p:txBody>
          <a:bodyPr/>
          <a:lstStyle>
            <a:lvl1pPr defTabSz="914400">
              <a:defRPr/>
            </a:lvl1pPr>
          </a:lstStyle>
          <a:p>
            <a:fld id="{6AE97D83-E79B-4A0B-9CD0-8F8615AD3F3D}" type="datetime1">
              <a:rPr lang="en-US" altLang="ja-JP"/>
              <a:pPr/>
              <a:t>1/21/2014</a:t>
            </a:fld>
            <a:endParaRPr lang="en-US" altLang="ja-JP"/>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a:defRPr/>
            </a:lvl1pPr>
          </a:lstStyle>
          <a:p>
            <a:fld id="{3D9E09BC-3866-4F74-91B6-D148A6B03636}" type="slidenum">
              <a:rPr lang="en-US" altLang="ja-JP"/>
              <a:pPr/>
              <a:t>‹#›</a:t>
            </a:fld>
            <a:endParaRPr lang="en-US" altLang="ja-JP"/>
          </a:p>
        </p:txBody>
      </p:sp>
    </p:spTree>
    <p:extLst>
      <p:ext uri="{BB962C8B-B14F-4D97-AF65-F5344CB8AC3E}">
        <p14:creationId xmlns:p14="http://schemas.microsoft.com/office/powerpoint/2010/main" val="33429322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a:defRPr/>
            </a:lvl1pPr>
          </a:lstStyle>
          <a:p>
            <a:fld id="{91F15661-CC2C-4091-BC45-E6442F6884F5}" type="datetime1">
              <a:rPr lang="en-US" altLang="ja-JP"/>
              <a:pPr/>
              <a:t>1/21/2014</a:t>
            </a:fld>
            <a:endParaRPr lang="en-US" altLang="ja-JP"/>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a:defRPr/>
            </a:lvl1pPr>
          </a:lstStyle>
          <a:p>
            <a:fld id="{DA746A9A-C5DB-43DC-9D77-778776DE76CC}" type="slidenum">
              <a:rPr lang="en-US" altLang="ja-JP"/>
              <a:pPr/>
              <a:t>‹#›</a:t>
            </a:fld>
            <a:endParaRPr lang="en-US" altLang="ja-JP"/>
          </a:p>
        </p:txBody>
      </p:sp>
    </p:spTree>
    <p:extLst>
      <p:ext uri="{BB962C8B-B14F-4D97-AF65-F5344CB8AC3E}">
        <p14:creationId xmlns:p14="http://schemas.microsoft.com/office/powerpoint/2010/main" val="17281516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cxnSp>
        <p:nvCxnSpPr>
          <p:cNvPr id="5" name="Straight Connector 8"/>
          <p:cNvCxnSpPr/>
          <p:nvPr/>
        </p:nvCxnSpPr>
        <p:spPr>
          <a:xfrm rot="5400000">
            <a:off x="-13494" y="3580607"/>
            <a:ext cx="557847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6" name="Date Placeholder 4"/>
          <p:cNvSpPr>
            <a:spLocks noGrp="1"/>
          </p:cNvSpPr>
          <p:nvPr>
            <p:ph type="dt" sz="half" idx="10"/>
          </p:nvPr>
        </p:nvSpPr>
        <p:spPr/>
        <p:txBody>
          <a:bodyPr/>
          <a:lstStyle>
            <a:lvl1pPr defTabSz="914400">
              <a:defRPr/>
            </a:lvl1pPr>
          </a:lstStyle>
          <a:p>
            <a:fld id="{27B078FA-E87C-4247-978A-CCCCF82E3BEA}" type="datetime1">
              <a:rPr lang="en-US" altLang="ja-JP"/>
              <a:pPr/>
              <a:t>1/21/2014</a:t>
            </a:fld>
            <a:endParaRPr lang="en-US" altLang="ja-JP"/>
          </a:p>
        </p:txBody>
      </p:sp>
      <p:sp>
        <p:nvSpPr>
          <p:cNvPr id="7" name="Footer Placeholder 5"/>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8" name="Slide Number Placeholder 6"/>
          <p:cNvSpPr>
            <a:spLocks noGrp="1"/>
          </p:cNvSpPr>
          <p:nvPr>
            <p:ph type="sldNum" sz="quarter" idx="12"/>
          </p:nvPr>
        </p:nvSpPr>
        <p:spPr/>
        <p:txBody>
          <a:bodyPr/>
          <a:lstStyle>
            <a:lvl1pPr defTabSz="914400">
              <a:defRPr/>
            </a:lvl1pPr>
          </a:lstStyle>
          <a:p>
            <a:fld id="{25B36191-C8F4-4F9A-AFE1-7CA2630E7F6E}" type="slidenum">
              <a:rPr lang="en-US" altLang="ja-JP"/>
              <a:pPr/>
              <a:t>‹#›</a:t>
            </a:fld>
            <a:endParaRPr lang="en-US" altLang="ja-JP"/>
          </a:p>
        </p:txBody>
      </p:sp>
    </p:spTree>
    <p:extLst>
      <p:ext uri="{BB962C8B-B14F-4D97-AF65-F5344CB8AC3E}">
        <p14:creationId xmlns:p14="http://schemas.microsoft.com/office/powerpoint/2010/main" val="1229073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lstStyle>
            <a:lvl1pPr algn="l">
              <a:defRPr sz="2400" b="0"/>
            </a:lvl1pPr>
          </a:lstStyle>
          <a:p>
            <a:r>
              <a:rPr lang="ja-JP" altLang="en-US" smtClean="0"/>
              <a:t>マスター タイトルの書式設定</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smtClean="0"/>
              <a:t>プレースホルダーまでドラッグするかアイコンをクリックして図を追加</a:t>
            </a:r>
            <a:endParaRPr lang="en-US" noProof="0"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lvl1pPr defTabSz="914400">
              <a:defRPr/>
            </a:lvl1pPr>
          </a:lstStyle>
          <a:p>
            <a:fld id="{D9255A72-093C-458B-A681-F8732A141F22}" type="datetime1">
              <a:rPr lang="en-US" altLang="ja-JP"/>
              <a:pPr/>
              <a:t>1/21/2014</a:t>
            </a:fld>
            <a:endParaRPr lang="en-US" altLang="ja-JP"/>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fld id="{74CA76C5-9EC8-4CF4-91F5-8817565C11A4}" type="slidenum">
              <a:rPr lang="en-US" altLang="ja-JP"/>
              <a:pPr/>
              <a:t>‹#›</a:t>
            </a:fld>
            <a:endParaRPr lang="en-US" altLang="ja-JP"/>
          </a:p>
        </p:txBody>
      </p:sp>
    </p:spTree>
    <p:extLst>
      <p:ext uri="{BB962C8B-B14F-4D97-AF65-F5344CB8AC3E}">
        <p14:creationId xmlns:p14="http://schemas.microsoft.com/office/powerpoint/2010/main" val="39143304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lvl1pPr defTabSz="914400">
              <a:defRPr/>
            </a:lvl1pPr>
          </a:lstStyle>
          <a:p>
            <a:fld id="{253B0F94-2D05-4B49-96A8-C9C3EFB0F12D}" type="datetime1">
              <a:rPr lang="en-US" altLang="ja-JP"/>
              <a:pPr/>
              <a:t>1/21/2014</a:t>
            </a:fld>
            <a:endParaRPr lang="en-US" altLang="ja-JP"/>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fld id="{44F6B47E-9A36-4AC9-A553-B7A43DE23F26}" type="slidenum">
              <a:rPr lang="en-US" altLang="ja-JP"/>
              <a:pPr/>
              <a:t>‹#›</a:t>
            </a:fld>
            <a:endParaRPr lang="en-US" altLang="ja-JP"/>
          </a:p>
        </p:txBody>
      </p:sp>
    </p:spTree>
    <p:extLst>
      <p:ext uri="{BB962C8B-B14F-4D97-AF65-F5344CB8AC3E}">
        <p14:creationId xmlns:p14="http://schemas.microsoft.com/office/powerpoint/2010/main" val="31307430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lvl1pPr defTabSz="914400">
              <a:defRPr/>
            </a:lvl1pPr>
          </a:lstStyle>
          <a:p>
            <a:fld id="{FA5496EC-2F50-425E-9B61-EBB4A246D366}" type="datetime1">
              <a:rPr lang="en-US" altLang="ja-JP"/>
              <a:pPr/>
              <a:t>1/21/2014</a:t>
            </a:fld>
            <a:endParaRPr lang="en-US" altLang="ja-JP"/>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fld id="{44F94883-C751-481F-AAA3-3CC0FA301D41}" type="slidenum">
              <a:rPr lang="en-US" altLang="ja-JP"/>
              <a:pPr/>
              <a:t>‹#›</a:t>
            </a:fld>
            <a:endParaRPr lang="en-US" altLang="ja-JP"/>
          </a:p>
        </p:txBody>
      </p:sp>
    </p:spTree>
    <p:extLst>
      <p:ext uri="{BB962C8B-B14F-4D97-AF65-F5344CB8AC3E}">
        <p14:creationId xmlns:p14="http://schemas.microsoft.com/office/powerpoint/2010/main" val="39502613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878AE72D-69B8-45EA-A549-5A7714DD6B20}" type="datetimeFigureOut">
              <a:rPr lang="ja-JP" altLang="en-US" smtClean="0">
                <a:solidFill>
                  <a:prstClr val="black">
                    <a:tint val="75000"/>
                  </a:prstClr>
                </a:solidFill>
              </a:rPr>
              <a:pPr/>
              <a:t>2014/1/21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AE5B58A-470A-411D-9603-5F3F1909674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845828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878AE72D-69B8-45EA-A549-5A7714DD6B20}" type="datetimeFigureOut">
              <a:rPr lang="ja-JP" altLang="en-US" smtClean="0">
                <a:solidFill>
                  <a:prstClr val="black">
                    <a:tint val="75000"/>
                  </a:prstClr>
                </a:solidFill>
              </a:rPr>
              <a:pPr/>
              <a:t>2014/1/21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AE5B58A-470A-411D-9603-5F3F1909674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255315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878AE72D-69B8-45EA-A549-5A7714DD6B20}" type="datetimeFigureOut">
              <a:rPr lang="ja-JP" altLang="en-US" smtClean="0">
                <a:solidFill>
                  <a:prstClr val="black">
                    <a:tint val="75000"/>
                  </a:prstClr>
                </a:solidFill>
              </a:rPr>
              <a:pPr/>
              <a:t>2014/1/21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AE5B58A-470A-411D-9603-5F3F1909674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136420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878AE72D-69B8-45EA-A549-5A7714DD6B20}" type="datetimeFigureOut">
              <a:rPr lang="ja-JP" altLang="en-US" smtClean="0">
                <a:solidFill>
                  <a:prstClr val="black">
                    <a:tint val="75000"/>
                  </a:prstClr>
                </a:solidFill>
              </a:rPr>
              <a:pPr/>
              <a:t>2014/1/21</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1AE5B58A-470A-411D-9603-5F3F1909674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48782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10"/>
          <p:cNvSpPr>
            <a:spLocks noGrp="1" noChangeArrowheads="1"/>
          </p:cNvSpPr>
          <p:nvPr>
            <p:ph type="sldNum" sz="quarter" idx="12"/>
          </p:nvPr>
        </p:nvSpPr>
        <p:spPr>
          <a:ln/>
        </p:spPr>
        <p:txBody>
          <a:bodyPr/>
          <a:lstStyle>
            <a:lvl1pPr>
              <a:defRPr/>
            </a:lvl1pPr>
          </a:lstStyle>
          <a:p>
            <a:pPr>
              <a:defRPr/>
            </a:pPr>
            <a:fld id="{A57D2AEF-A558-408A-A0A9-94FE59E3B4AA}" type="slidenum">
              <a:rPr lang="en-US" altLang="ja-JP"/>
              <a:pPr>
                <a:defRPr/>
              </a:pPr>
              <a:t>‹#›</a:t>
            </a:fld>
            <a:endParaRPr lang="en-US" altLang="ja-JP"/>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878AE72D-69B8-45EA-A549-5A7714DD6B20}" type="datetimeFigureOut">
              <a:rPr lang="ja-JP" altLang="en-US" smtClean="0">
                <a:solidFill>
                  <a:prstClr val="black">
                    <a:tint val="75000"/>
                  </a:prstClr>
                </a:solidFill>
              </a:rPr>
              <a:pPr/>
              <a:t>2014/1/21</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1AE5B58A-470A-411D-9603-5F3F1909674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546209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878AE72D-69B8-45EA-A549-5A7714DD6B20}" type="datetimeFigureOut">
              <a:rPr lang="ja-JP" altLang="en-US" smtClean="0">
                <a:solidFill>
                  <a:prstClr val="black">
                    <a:tint val="75000"/>
                  </a:prstClr>
                </a:solidFill>
              </a:rPr>
              <a:pPr/>
              <a:t>2014/1/21</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1AE5B58A-470A-411D-9603-5F3F1909674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020880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878AE72D-69B8-45EA-A549-5A7714DD6B20}" type="datetimeFigureOut">
              <a:rPr lang="ja-JP" altLang="en-US" smtClean="0">
                <a:solidFill>
                  <a:prstClr val="black">
                    <a:tint val="75000"/>
                  </a:prstClr>
                </a:solidFill>
              </a:rPr>
              <a:pPr/>
              <a:t>2014/1/21</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1AE5B58A-470A-411D-9603-5F3F1909674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964918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878AE72D-69B8-45EA-A549-5A7714DD6B20}" type="datetimeFigureOut">
              <a:rPr lang="ja-JP" altLang="en-US" smtClean="0">
                <a:solidFill>
                  <a:prstClr val="black">
                    <a:tint val="75000"/>
                  </a:prstClr>
                </a:solidFill>
              </a:rPr>
              <a:pPr/>
              <a:t>2014/1/21</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1AE5B58A-470A-411D-9603-5F3F1909674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577109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878AE72D-69B8-45EA-A549-5A7714DD6B20}" type="datetimeFigureOut">
              <a:rPr lang="ja-JP" altLang="en-US" smtClean="0">
                <a:solidFill>
                  <a:prstClr val="black">
                    <a:tint val="75000"/>
                  </a:prstClr>
                </a:solidFill>
              </a:rPr>
              <a:pPr/>
              <a:t>2014/1/21</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1AE5B58A-470A-411D-9603-5F3F1909674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851773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878AE72D-69B8-45EA-A549-5A7714DD6B20}" type="datetimeFigureOut">
              <a:rPr lang="ja-JP" altLang="en-US" smtClean="0">
                <a:solidFill>
                  <a:prstClr val="black">
                    <a:tint val="75000"/>
                  </a:prstClr>
                </a:solidFill>
              </a:rPr>
              <a:pPr/>
              <a:t>2014/1/21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AE5B58A-470A-411D-9603-5F3F1909674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631404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9"/>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878AE72D-69B8-45EA-A549-5A7714DD6B20}" type="datetimeFigureOut">
              <a:rPr lang="ja-JP" altLang="en-US" smtClean="0">
                <a:solidFill>
                  <a:prstClr val="black">
                    <a:tint val="75000"/>
                  </a:prstClr>
                </a:solidFill>
              </a:rPr>
              <a:pPr/>
              <a:t>2014/1/21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AE5B58A-470A-411D-9603-5F3F1909674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472000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cxnSp>
        <p:nvCxnSpPr>
          <p:cNvPr id="4" name="Straight Connector 7"/>
          <p:cNvCxnSpPr/>
          <p:nvPr/>
        </p:nvCxnSpPr>
        <p:spPr>
          <a:xfrm>
            <a:off x="685800" y="339883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5" name="Date Placeholder 3"/>
          <p:cNvSpPr>
            <a:spLocks noGrp="1"/>
          </p:cNvSpPr>
          <p:nvPr>
            <p:ph type="dt" sz="half" idx="10"/>
          </p:nvPr>
        </p:nvSpPr>
        <p:spPr/>
        <p:txBody>
          <a:bodyPr/>
          <a:lstStyle>
            <a:lvl1pPr>
              <a:defRPr/>
            </a:lvl1pPr>
          </a:lstStyle>
          <a:p>
            <a:pPr>
              <a:defRPr/>
            </a:pPr>
            <a:endParaRPr lang="ja-JP" altLang="ja-JP"/>
          </a:p>
        </p:txBody>
      </p:sp>
      <p:sp>
        <p:nvSpPr>
          <p:cNvPr id="6" name="Footer Placeholder 4"/>
          <p:cNvSpPr>
            <a:spLocks noGrp="1"/>
          </p:cNvSpPr>
          <p:nvPr>
            <p:ph type="ftr" sz="quarter" idx="11"/>
          </p:nvPr>
        </p:nvSpPr>
        <p:spPr/>
        <p:txBody>
          <a:bodyPr/>
          <a:lstStyle>
            <a:lvl1pPr>
              <a:defRPr/>
            </a:lvl1pPr>
          </a:lstStyle>
          <a:p>
            <a:pPr>
              <a:defRPr/>
            </a:pPr>
            <a:endParaRPr lang="ja-JP" altLang="ja-JP"/>
          </a:p>
        </p:txBody>
      </p:sp>
      <p:sp>
        <p:nvSpPr>
          <p:cNvPr id="7" name="Slide Number Placeholder 5"/>
          <p:cNvSpPr>
            <a:spLocks noGrp="1"/>
          </p:cNvSpPr>
          <p:nvPr>
            <p:ph type="sldNum" sz="quarter" idx="12"/>
          </p:nvPr>
        </p:nvSpPr>
        <p:spPr/>
        <p:txBody>
          <a:bodyPr/>
          <a:lstStyle>
            <a:lvl1pPr>
              <a:defRPr/>
            </a:lvl1pPr>
          </a:lstStyle>
          <a:p>
            <a:pPr>
              <a:defRPr/>
            </a:pPr>
            <a:fld id="{CD614446-2B2E-4ED9-B780-26D777A500B5}" type="slidenum">
              <a:rPr lang="ja-JP" altLang="ja-JP"/>
              <a:pPr>
                <a:defRPr/>
              </a:pPr>
              <a:t>‹#›</a:t>
            </a:fld>
            <a:endParaRPr lang="ja-JP" altLang="ja-JP"/>
          </a:p>
        </p:txBody>
      </p:sp>
    </p:spTree>
    <p:extLst>
      <p:ext uri="{BB962C8B-B14F-4D97-AF65-F5344CB8AC3E}">
        <p14:creationId xmlns:p14="http://schemas.microsoft.com/office/powerpoint/2010/main" val="7937791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lvl1pPr>
              <a:defRPr/>
            </a:lvl1pPr>
          </a:lstStyle>
          <a:p>
            <a:pPr>
              <a:defRPr/>
            </a:pPr>
            <a:endParaRPr lang="ja-JP" altLang="ja-JP"/>
          </a:p>
        </p:txBody>
      </p:sp>
      <p:sp>
        <p:nvSpPr>
          <p:cNvPr id="5" name="Footer Placeholder 4"/>
          <p:cNvSpPr>
            <a:spLocks noGrp="1"/>
          </p:cNvSpPr>
          <p:nvPr>
            <p:ph type="ftr" sz="quarter" idx="11"/>
          </p:nvPr>
        </p:nvSpPr>
        <p:spPr/>
        <p:txBody>
          <a:bodyPr/>
          <a:lstStyle>
            <a:lvl1pPr>
              <a:defRPr/>
            </a:lvl1pPr>
          </a:lstStyle>
          <a:p>
            <a:pPr>
              <a:defRPr/>
            </a:pPr>
            <a:endParaRPr lang="ja-JP" altLang="ja-JP"/>
          </a:p>
        </p:txBody>
      </p:sp>
      <p:sp>
        <p:nvSpPr>
          <p:cNvPr id="6" name="Slide Number Placeholder 5"/>
          <p:cNvSpPr>
            <a:spLocks noGrp="1"/>
          </p:cNvSpPr>
          <p:nvPr>
            <p:ph type="sldNum" sz="quarter" idx="12"/>
          </p:nvPr>
        </p:nvSpPr>
        <p:spPr/>
        <p:txBody>
          <a:bodyPr/>
          <a:lstStyle>
            <a:lvl1pPr>
              <a:defRPr/>
            </a:lvl1pPr>
          </a:lstStyle>
          <a:p>
            <a:pPr>
              <a:defRPr/>
            </a:pPr>
            <a:fld id="{713D878F-EDBB-49EC-B5C0-352049F267FE}" type="slidenum">
              <a:rPr lang="ja-JP" altLang="ja-JP"/>
              <a:pPr>
                <a:defRPr/>
              </a:pPr>
              <a:t>‹#›</a:t>
            </a:fld>
            <a:endParaRPr lang="ja-JP" altLang="ja-JP"/>
          </a:p>
        </p:txBody>
      </p:sp>
    </p:spTree>
    <p:extLst>
      <p:ext uri="{BB962C8B-B14F-4D97-AF65-F5344CB8AC3E}">
        <p14:creationId xmlns:p14="http://schemas.microsoft.com/office/powerpoint/2010/main" val="35000159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Ref idx="1001">
        <a:schemeClr val="bg2"/>
      </p:bgRef>
    </p:bg>
    <p:spTree>
      <p:nvGrpSpPr>
        <p:cNvPr id="1" name=""/>
        <p:cNvGrpSpPr/>
        <p:nvPr/>
      </p:nvGrpSpPr>
      <p:grpSpPr>
        <a:xfrm>
          <a:off x="0" y="0"/>
          <a:ext cx="0" cy="0"/>
          <a:chOff x="0" y="0"/>
          <a:chExt cx="0" cy="0"/>
        </a:xfrm>
      </p:grpSpPr>
      <p:cxnSp>
        <p:nvCxnSpPr>
          <p:cNvPr id="4" name="Straight Connector 6"/>
          <p:cNvCxnSpPr/>
          <p:nvPr/>
        </p:nvCxnSpPr>
        <p:spPr>
          <a:xfrm>
            <a:off x="731838" y="459898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22313" y="2362200"/>
            <a:ext cx="7772400" cy="2200275"/>
          </a:xfrm>
        </p:spPr>
        <p:txBody>
          <a:bodyPr anchor="b"/>
          <a:lstStyle>
            <a:lvl1pPr algn="l">
              <a:defRPr sz="4800" b="0" cap="all"/>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722313" y="4626864"/>
            <a:ext cx="7772400" cy="1500187"/>
          </a:xfrm>
        </p:spPr>
        <p:txBody>
          <a:bodyPr>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5" name="Date Placeholder 3"/>
          <p:cNvSpPr>
            <a:spLocks noGrp="1"/>
          </p:cNvSpPr>
          <p:nvPr>
            <p:ph type="dt" sz="half" idx="10"/>
          </p:nvPr>
        </p:nvSpPr>
        <p:spPr/>
        <p:txBody>
          <a:bodyPr/>
          <a:lstStyle>
            <a:lvl1pPr>
              <a:defRPr/>
            </a:lvl1pPr>
          </a:lstStyle>
          <a:p>
            <a:pPr>
              <a:defRPr/>
            </a:pPr>
            <a:endParaRPr lang="ja-JP" altLang="ja-JP"/>
          </a:p>
        </p:txBody>
      </p:sp>
      <p:sp>
        <p:nvSpPr>
          <p:cNvPr id="6" name="Footer Placeholder 4"/>
          <p:cNvSpPr>
            <a:spLocks noGrp="1"/>
          </p:cNvSpPr>
          <p:nvPr>
            <p:ph type="ftr" sz="quarter" idx="11"/>
          </p:nvPr>
        </p:nvSpPr>
        <p:spPr/>
        <p:txBody>
          <a:bodyPr/>
          <a:lstStyle>
            <a:lvl1pPr>
              <a:defRPr/>
            </a:lvl1pPr>
          </a:lstStyle>
          <a:p>
            <a:pPr>
              <a:defRPr/>
            </a:pPr>
            <a:endParaRPr lang="ja-JP" altLang="ja-JP"/>
          </a:p>
        </p:txBody>
      </p:sp>
      <p:sp>
        <p:nvSpPr>
          <p:cNvPr id="7" name="Slide Number Placeholder 5"/>
          <p:cNvSpPr>
            <a:spLocks noGrp="1"/>
          </p:cNvSpPr>
          <p:nvPr>
            <p:ph type="sldNum" sz="quarter" idx="12"/>
          </p:nvPr>
        </p:nvSpPr>
        <p:spPr/>
        <p:txBody>
          <a:bodyPr/>
          <a:lstStyle>
            <a:lvl1pPr>
              <a:defRPr/>
            </a:lvl1pPr>
          </a:lstStyle>
          <a:p>
            <a:pPr>
              <a:defRPr/>
            </a:pPr>
            <a:fld id="{16831B30-DC90-4BA8-8D45-483A0991EF54}" type="slidenum">
              <a:rPr lang="ja-JP" altLang="ja-JP"/>
              <a:pPr>
                <a:defRPr/>
              </a:pPr>
              <a:t>‹#›</a:t>
            </a:fld>
            <a:endParaRPr lang="ja-JP" altLang="ja-JP"/>
          </a:p>
        </p:txBody>
      </p:sp>
    </p:spTree>
    <p:extLst>
      <p:ext uri="{BB962C8B-B14F-4D97-AF65-F5344CB8AC3E}">
        <p14:creationId xmlns:p14="http://schemas.microsoft.com/office/powerpoint/2010/main" val="868221098"/>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10"/>
          <p:cNvSpPr>
            <a:spLocks noGrp="1" noChangeArrowheads="1"/>
          </p:cNvSpPr>
          <p:nvPr>
            <p:ph type="sldNum" sz="quarter" idx="12"/>
          </p:nvPr>
        </p:nvSpPr>
        <p:spPr>
          <a:ln/>
        </p:spPr>
        <p:txBody>
          <a:bodyPr/>
          <a:lstStyle>
            <a:lvl1pPr>
              <a:defRPr/>
            </a:lvl1pPr>
          </a:lstStyle>
          <a:p>
            <a:pPr>
              <a:defRPr/>
            </a:pPr>
            <a:fld id="{0592100D-422C-4F3D-A294-8E9022584A31}" type="slidenum">
              <a:rPr lang="en-US" altLang="ja-JP"/>
              <a:pPr>
                <a:defRPr/>
              </a:pPr>
              <a:t>‹#›</a:t>
            </a:fld>
            <a:endParaRPr lang="en-US" altLang="ja-JP"/>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3"/>
          <p:cNvSpPr>
            <a:spLocks noGrp="1"/>
          </p:cNvSpPr>
          <p:nvPr>
            <p:ph type="dt" sz="half" idx="10"/>
          </p:nvPr>
        </p:nvSpPr>
        <p:spPr/>
        <p:txBody>
          <a:bodyPr/>
          <a:lstStyle>
            <a:lvl1pPr>
              <a:defRPr/>
            </a:lvl1pPr>
          </a:lstStyle>
          <a:p>
            <a:pPr>
              <a:defRPr/>
            </a:pPr>
            <a:endParaRPr lang="ja-JP" altLang="ja-JP"/>
          </a:p>
        </p:txBody>
      </p:sp>
      <p:sp>
        <p:nvSpPr>
          <p:cNvPr id="6" name="Footer Placeholder 4"/>
          <p:cNvSpPr>
            <a:spLocks noGrp="1"/>
          </p:cNvSpPr>
          <p:nvPr>
            <p:ph type="ftr" sz="quarter" idx="11"/>
          </p:nvPr>
        </p:nvSpPr>
        <p:spPr/>
        <p:txBody>
          <a:bodyPr/>
          <a:lstStyle>
            <a:lvl1pPr>
              <a:defRPr/>
            </a:lvl1pPr>
          </a:lstStyle>
          <a:p>
            <a:pPr>
              <a:defRPr/>
            </a:pPr>
            <a:endParaRPr lang="ja-JP" altLang="ja-JP"/>
          </a:p>
        </p:txBody>
      </p:sp>
      <p:sp>
        <p:nvSpPr>
          <p:cNvPr id="7" name="Slide Number Placeholder 5"/>
          <p:cNvSpPr>
            <a:spLocks noGrp="1"/>
          </p:cNvSpPr>
          <p:nvPr>
            <p:ph type="sldNum" sz="quarter" idx="12"/>
          </p:nvPr>
        </p:nvSpPr>
        <p:spPr/>
        <p:txBody>
          <a:bodyPr/>
          <a:lstStyle>
            <a:lvl1pPr>
              <a:defRPr/>
            </a:lvl1pPr>
          </a:lstStyle>
          <a:p>
            <a:pPr>
              <a:defRPr/>
            </a:pPr>
            <a:fld id="{A0ED2D24-87AB-407C-9A23-3D8CEB39FA20}" type="slidenum">
              <a:rPr lang="ja-JP" altLang="ja-JP"/>
              <a:pPr>
                <a:defRPr/>
              </a:pPr>
              <a:t>‹#›</a:t>
            </a:fld>
            <a:endParaRPr lang="ja-JP" altLang="ja-JP"/>
          </a:p>
        </p:txBody>
      </p:sp>
    </p:spTree>
    <p:extLst>
      <p:ext uri="{BB962C8B-B14F-4D97-AF65-F5344CB8AC3E}">
        <p14:creationId xmlns:p14="http://schemas.microsoft.com/office/powerpoint/2010/main" val="22609835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cxnSp>
        <p:nvCxnSpPr>
          <p:cNvPr id="7" name="Straight Connector 10"/>
          <p:cNvCxnSpPr/>
          <p:nvPr/>
        </p:nvCxnSpPr>
        <p:spPr>
          <a:xfrm rot="5400000">
            <a:off x="2218531" y="4045744"/>
            <a:ext cx="470852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8" name="Date Placeholder 6"/>
          <p:cNvSpPr>
            <a:spLocks noGrp="1"/>
          </p:cNvSpPr>
          <p:nvPr>
            <p:ph type="dt" sz="half" idx="10"/>
          </p:nvPr>
        </p:nvSpPr>
        <p:spPr/>
        <p:txBody>
          <a:bodyPr/>
          <a:lstStyle>
            <a:lvl1pPr>
              <a:defRPr/>
            </a:lvl1pPr>
          </a:lstStyle>
          <a:p>
            <a:pPr>
              <a:defRPr/>
            </a:pPr>
            <a:endParaRPr lang="ja-JP" altLang="ja-JP"/>
          </a:p>
        </p:txBody>
      </p:sp>
      <p:sp>
        <p:nvSpPr>
          <p:cNvPr id="9" name="Footer Placeholder 7"/>
          <p:cNvSpPr>
            <a:spLocks noGrp="1"/>
          </p:cNvSpPr>
          <p:nvPr>
            <p:ph type="ftr" sz="quarter" idx="11"/>
          </p:nvPr>
        </p:nvSpPr>
        <p:spPr/>
        <p:txBody>
          <a:bodyPr/>
          <a:lstStyle>
            <a:lvl1pPr>
              <a:defRPr/>
            </a:lvl1pPr>
          </a:lstStyle>
          <a:p>
            <a:pPr>
              <a:defRPr/>
            </a:pPr>
            <a:endParaRPr lang="ja-JP" altLang="ja-JP"/>
          </a:p>
        </p:txBody>
      </p:sp>
      <p:sp>
        <p:nvSpPr>
          <p:cNvPr id="10" name="Slide Number Placeholder 8"/>
          <p:cNvSpPr>
            <a:spLocks noGrp="1"/>
          </p:cNvSpPr>
          <p:nvPr>
            <p:ph type="sldNum" sz="quarter" idx="12"/>
          </p:nvPr>
        </p:nvSpPr>
        <p:spPr/>
        <p:txBody>
          <a:bodyPr/>
          <a:lstStyle>
            <a:lvl1pPr>
              <a:defRPr/>
            </a:lvl1pPr>
          </a:lstStyle>
          <a:p>
            <a:pPr>
              <a:defRPr/>
            </a:pPr>
            <a:fld id="{5A606C0E-D12C-4339-A8E0-EABC8D9104CE}" type="slidenum">
              <a:rPr lang="ja-JP" altLang="ja-JP"/>
              <a:pPr>
                <a:defRPr/>
              </a:pPr>
              <a:t>‹#›</a:t>
            </a:fld>
            <a:endParaRPr lang="ja-JP" altLang="ja-JP"/>
          </a:p>
        </p:txBody>
      </p:sp>
    </p:spTree>
    <p:extLst>
      <p:ext uri="{BB962C8B-B14F-4D97-AF65-F5344CB8AC3E}">
        <p14:creationId xmlns:p14="http://schemas.microsoft.com/office/powerpoint/2010/main" val="22751461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Date Placeholder 3"/>
          <p:cNvSpPr>
            <a:spLocks noGrp="1"/>
          </p:cNvSpPr>
          <p:nvPr>
            <p:ph type="dt" sz="half" idx="10"/>
          </p:nvPr>
        </p:nvSpPr>
        <p:spPr/>
        <p:txBody>
          <a:bodyPr/>
          <a:lstStyle>
            <a:lvl1pPr>
              <a:defRPr/>
            </a:lvl1pPr>
          </a:lstStyle>
          <a:p>
            <a:pPr>
              <a:defRPr/>
            </a:pPr>
            <a:endParaRPr lang="ja-JP" altLang="ja-JP"/>
          </a:p>
        </p:txBody>
      </p:sp>
      <p:sp>
        <p:nvSpPr>
          <p:cNvPr id="4" name="Footer Placeholder 4"/>
          <p:cNvSpPr>
            <a:spLocks noGrp="1"/>
          </p:cNvSpPr>
          <p:nvPr>
            <p:ph type="ftr" sz="quarter" idx="11"/>
          </p:nvPr>
        </p:nvSpPr>
        <p:spPr/>
        <p:txBody>
          <a:bodyPr/>
          <a:lstStyle>
            <a:lvl1pPr>
              <a:defRPr/>
            </a:lvl1pPr>
          </a:lstStyle>
          <a:p>
            <a:pPr>
              <a:defRPr/>
            </a:pPr>
            <a:endParaRPr lang="ja-JP" altLang="ja-JP"/>
          </a:p>
        </p:txBody>
      </p:sp>
      <p:sp>
        <p:nvSpPr>
          <p:cNvPr id="5" name="Slide Number Placeholder 5"/>
          <p:cNvSpPr>
            <a:spLocks noGrp="1"/>
          </p:cNvSpPr>
          <p:nvPr>
            <p:ph type="sldNum" sz="quarter" idx="12"/>
          </p:nvPr>
        </p:nvSpPr>
        <p:spPr/>
        <p:txBody>
          <a:bodyPr/>
          <a:lstStyle>
            <a:lvl1pPr>
              <a:defRPr/>
            </a:lvl1pPr>
          </a:lstStyle>
          <a:p>
            <a:pPr>
              <a:defRPr/>
            </a:pPr>
            <a:fld id="{7783A4F9-4D6E-4F8A-833A-0563D1ED5944}" type="slidenum">
              <a:rPr lang="ja-JP" altLang="ja-JP"/>
              <a:pPr>
                <a:defRPr/>
              </a:pPr>
              <a:t>‹#›</a:t>
            </a:fld>
            <a:endParaRPr lang="ja-JP" altLang="ja-JP"/>
          </a:p>
        </p:txBody>
      </p:sp>
    </p:spTree>
    <p:extLst>
      <p:ext uri="{BB962C8B-B14F-4D97-AF65-F5344CB8AC3E}">
        <p14:creationId xmlns:p14="http://schemas.microsoft.com/office/powerpoint/2010/main" val="41455127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ja-JP" altLang="ja-JP"/>
          </a:p>
        </p:txBody>
      </p:sp>
      <p:sp>
        <p:nvSpPr>
          <p:cNvPr id="3" name="Footer Placeholder 4"/>
          <p:cNvSpPr>
            <a:spLocks noGrp="1"/>
          </p:cNvSpPr>
          <p:nvPr>
            <p:ph type="ftr" sz="quarter" idx="11"/>
          </p:nvPr>
        </p:nvSpPr>
        <p:spPr/>
        <p:txBody>
          <a:bodyPr/>
          <a:lstStyle>
            <a:lvl1pPr>
              <a:defRPr/>
            </a:lvl1pPr>
          </a:lstStyle>
          <a:p>
            <a:pPr>
              <a:defRPr/>
            </a:pPr>
            <a:endParaRPr lang="ja-JP" altLang="ja-JP"/>
          </a:p>
        </p:txBody>
      </p:sp>
      <p:sp>
        <p:nvSpPr>
          <p:cNvPr id="4" name="Slide Number Placeholder 5"/>
          <p:cNvSpPr>
            <a:spLocks noGrp="1"/>
          </p:cNvSpPr>
          <p:nvPr>
            <p:ph type="sldNum" sz="quarter" idx="12"/>
          </p:nvPr>
        </p:nvSpPr>
        <p:spPr/>
        <p:txBody>
          <a:bodyPr/>
          <a:lstStyle>
            <a:lvl1pPr>
              <a:defRPr/>
            </a:lvl1pPr>
          </a:lstStyle>
          <a:p>
            <a:pPr>
              <a:defRPr/>
            </a:pPr>
            <a:fld id="{115D2CAE-495D-465E-A033-910B3D17AC33}" type="slidenum">
              <a:rPr lang="ja-JP" altLang="ja-JP"/>
              <a:pPr>
                <a:defRPr/>
              </a:pPr>
              <a:t>‹#›</a:t>
            </a:fld>
            <a:endParaRPr lang="ja-JP" altLang="ja-JP"/>
          </a:p>
        </p:txBody>
      </p:sp>
    </p:spTree>
    <p:extLst>
      <p:ext uri="{BB962C8B-B14F-4D97-AF65-F5344CB8AC3E}">
        <p14:creationId xmlns:p14="http://schemas.microsoft.com/office/powerpoint/2010/main" val="4271237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cxnSp>
        <p:nvCxnSpPr>
          <p:cNvPr id="5" name="Straight Connector 8"/>
          <p:cNvCxnSpPr/>
          <p:nvPr/>
        </p:nvCxnSpPr>
        <p:spPr>
          <a:xfrm rot="5400000">
            <a:off x="-13494" y="3580607"/>
            <a:ext cx="557847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6" name="Date Placeholder 4"/>
          <p:cNvSpPr>
            <a:spLocks noGrp="1"/>
          </p:cNvSpPr>
          <p:nvPr>
            <p:ph type="dt" sz="half" idx="10"/>
          </p:nvPr>
        </p:nvSpPr>
        <p:spPr/>
        <p:txBody>
          <a:bodyPr/>
          <a:lstStyle>
            <a:lvl1pPr>
              <a:defRPr/>
            </a:lvl1pPr>
          </a:lstStyle>
          <a:p>
            <a:pPr>
              <a:defRPr/>
            </a:pPr>
            <a:endParaRPr lang="ja-JP" altLang="ja-JP"/>
          </a:p>
        </p:txBody>
      </p:sp>
      <p:sp>
        <p:nvSpPr>
          <p:cNvPr id="7" name="Footer Placeholder 5"/>
          <p:cNvSpPr>
            <a:spLocks noGrp="1"/>
          </p:cNvSpPr>
          <p:nvPr>
            <p:ph type="ftr" sz="quarter" idx="11"/>
          </p:nvPr>
        </p:nvSpPr>
        <p:spPr/>
        <p:txBody>
          <a:bodyPr/>
          <a:lstStyle>
            <a:lvl1pPr>
              <a:defRPr/>
            </a:lvl1pPr>
          </a:lstStyle>
          <a:p>
            <a:pPr>
              <a:defRPr/>
            </a:pPr>
            <a:endParaRPr lang="ja-JP" altLang="ja-JP"/>
          </a:p>
        </p:txBody>
      </p:sp>
      <p:sp>
        <p:nvSpPr>
          <p:cNvPr id="8" name="Slide Number Placeholder 6"/>
          <p:cNvSpPr>
            <a:spLocks noGrp="1"/>
          </p:cNvSpPr>
          <p:nvPr>
            <p:ph type="sldNum" sz="quarter" idx="12"/>
          </p:nvPr>
        </p:nvSpPr>
        <p:spPr/>
        <p:txBody>
          <a:bodyPr/>
          <a:lstStyle>
            <a:lvl1pPr>
              <a:defRPr/>
            </a:lvl1pPr>
          </a:lstStyle>
          <a:p>
            <a:pPr>
              <a:defRPr/>
            </a:pPr>
            <a:fld id="{FD65945F-F07F-4990-A7DF-8AE792017528}" type="slidenum">
              <a:rPr lang="ja-JP" altLang="ja-JP"/>
              <a:pPr>
                <a:defRPr/>
              </a:pPr>
              <a:t>‹#›</a:t>
            </a:fld>
            <a:endParaRPr lang="ja-JP" altLang="ja-JP"/>
          </a:p>
        </p:txBody>
      </p:sp>
    </p:spTree>
    <p:extLst>
      <p:ext uri="{BB962C8B-B14F-4D97-AF65-F5344CB8AC3E}">
        <p14:creationId xmlns:p14="http://schemas.microsoft.com/office/powerpoint/2010/main" val="7030042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lstStyle>
            <a:lvl1pPr algn="l">
              <a:defRPr sz="2400" b="0"/>
            </a:lvl1pPr>
          </a:lstStyle>
          <a:p>
            <a:r>
              <a:rPr lang="ja-JP" altLang="en-US" smtClean="0"/>
              <a:t>マスター タイトルの書式設定</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smtClean="0"/>
              <a:t>アイコンをクリックして図を追加</a:t>
            </a:r>
            <a:endParaRPr lang="en-US" noProof="0"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3"/>
          <p:cNvSpPr>
            <a:spLocks noGrp="1"/>
          </p:cNvSpPr>
          <p:nvPr>
            <p:ph type="dt" sz="half" idx="10"/>
          </p:nvPr>
        </p:nvSpPr>
        <p:spPr/>
        <p:txBody>
          <a:bodyPr/>
          <a:lstStyle>
            <a:lvl1pPr>
              <a:defRPr/>
            </a:lvl1pPr>
          </a:lstStyle>
          <a:p>
            <a:pPr>
              <a:defRPr/>
            </a:pPr>
            <a:endParaRPr lang="ja-JP" altLang="ja-JP"/>
          </a:p>
        </p:txBody>
      </p:sp>
      <p:sp>
        <p:nvSpPr>
          <p:cNvPr id="6" name="Footer Placeholder 4"/>
          <p:cNvSpPr>
            <a:spLocks noGrp="1"/>
          </p:cNvSpPr>
          <p:nvPr>
            <p:ph type="ftr" sz="quarter" idx="11"/>
          </p:nvPr>
        </p:nvSpPr>
        <p:spPr/>
        <p:txBody>
          <a:bodyPr/>
          <a:lstStyle>
            <a:lvl1pPr>
              <a:defRPr/>
            </a:lvl1pPr>
          </a:lstStyle>
          <a:p>
            <a:pPr>
              <a:defRPr/>
            </a:pPr>
            <a:endParaRPr lang="ja-JP" altLang="ja-JP"/>
          </a:p>
        </p:txBody>
      </p:sp>
      <p:sp>
        <p:nvSpPr>
          <p:cNvPr id="7" name="Slide Number Placeholder 5"/>
          <p:cNvSpPr>
            <a:spLocks noGrp="1"/>
          </p:cNvSpPr>
          <p:nvPr>
            <p:ph type="sldNum" sz="quarter" idx="12"/>
          </p:nvPr>
        </p:nvSpPr>
        <p:spPr/>
        <p:txBody>
          <a:bodyPr/>
          <a:lstStyle>
            <a:lvl1pPr>
              <a:defRPr/>
            </a:lvl1pPr>
          </a:lstStyle>
          <a:p>
            <a:pPr>
              <a:defRPr/>
            </a:pPr>
            <a:fld id="{23AD25A9-BE14-4006-A76A-095BCFB0EC76}" type="slidenum">
              <a:rPr lang="ja-JP" altLang="ja-JP"/>
              <a:pPr>
                <a:defRPr/>
              </a:pPr>
              <a:t>‹#›</a:t>
            </a:fld>
            <a:endParaRPr lang="ja-JP" altLang="ja-JP"/>
          </a:p>
        </p:txBody>
      </p:sp>
    </p:spTree>
    <p:extLst>
      <p:ext uri="{BB962C8B-B14F-4D97-AF65-F5344CB8AC3E}">
        <p14:creationId xmlns:p14="http://schemas.microsoft.com/office/powerpoint/2010/main" val="23670709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lvl1pPr>
              <a:defRPr/>
            </a:lvl1pPr>
          </a:lstStyle>
          <a:p>
            <a:pPr>
              <a:defRPr/>
            </a:pPr>
            <a:endParaRPr lang="ja-JP" altLang="ja-JP"/>
          </a:p>
        </p:txBody>
      </p:sp>
      <p:sp>
        <p:nvSpPr>
          <p:cNvPr id="5" name="Footer Placeholder 4"/>
          <p:cNvSpPr>
            <a:spLocks noGrp="1"/>
          </p:cNvSpPr>
          <p:nvPr>
            <p:ph type="ftr" sz="quarter" idx="11"/>
          </p:nvPr>
        </p:nvSpPr>
        <p:spPr/>
        <p:txBody>
          <a:bodyPr/>
          <a:lstStyle>
            <a:lvl1pPr>
              <a:defRPr/>
            </a:lvl1pPr>
          </a:lstStyle>
          <a:p>
            <a:pPr>
              <a:defRPr/>
            </a:pPr>
            <a:endParaRPr lang="ja-JP" altLang="ja-JP"/>
          </a:p>
        </p:txBody>
      </p:sp>
      <p:sp>
        <p:nvSpPr>
          <p:cNvPr id="6" name="Slide Number Placeholder 5"/>
          <p:cNvSpPr>
            <a:spLocks noGrp="1"/>
          </p:cNvSpPr>
          <p:nvPr>
            <p:ph type="sldNum" sz="quarter" idx="12"/>
          </p:nvPr>
        </p:nvSpPr>
        <p:spPr/>
        <p:txBody>
          <a:bodyPr/>
          <a:lstStyle>
            <a:lvl1pPr>
              <a:defRPr/>
            </a:lvl1pPr>
          </a:lstStyle>
          <a:p>
            <a:pPr>
              <a:defRPr/>
            </a:pPr>
            <a:fld id="{E61AA8C2-C419-4EF9-AC94-35E5611301A7}" type="slidenum">
              <a:rPr lang="ja-JP" altLang="ja-JP"/>
              <a:pPr>
                <a:defRPr/>
              </a:pPr>
              <a:t>‹#›</a:t>
            </a:fld>
            <a:endParaRPr lang="ja-JP" altLang="ja-JP"/>
          </a:p>
        </p:txBody>
      </p:sp>
    </p:spTree>
    <p:extLst>
      <p:ext uri="{BB962C8B-B14F-4D97-AF65-F5344CB8AC3E}">
        <p14:creationId xmlns:p14="http://schemas.microsoft.com/office/powerpoint/2010/main" val="40600401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lvl1pPr>
              <a:defRPr/>
            </a:lvl1pPr>
          </a:lstStyle>
          <a:p>
            <a:pPr>
              <a:defRPr/>
            </a:pPr>
            <a:endParaRPr lang="ja-JP" altLang="ja-JP"/>
          </a:p>
        </p:txBody>
      </p:sp>
      <p:sp>
        <p:nvSpPr>
          <p:cNvPr id="5" name="Footer Placeholder 4"/>
          <p:cNvSpPr>
            <a:spLocks noGrp="1"/>
          </p:cNvSpPr>
          <p:nvPr>
            <p:ph type="ftr" sz="quarter" idx="11"/>
          </p:nvPr>
        </p:nvSpPr>
        <p:spPr/>
        <p:txBody>
          <a:bodyPr/>
          <a:lstStyle>
            <a:lvl1pPr>
              <a:defRPr/>
            </a:lvl1pPr>
          </a:lstStyle>
          <a:p>
            <a:pPr>
              <a:defRPr/>
            </a:pPr>
            <a:endParaRPr lang="ja-JP" altLang="ja-JP"/>
          </a:p>
        </p:txBody>
      </p:sp>
      <p:sp>
        <p:nvSpPr>
          <p:cNvPr id="6" name="Slide Number Placeholder 5"/>
          <p:cNvSpPr>
            <a:spLocks noGrp="1"/>
          </p:cNvSpPr>
          <p:nvPr>
            <p:ph type="sldNum" sz="quarter" idx="12"/>
          </p:nvPr>
        </p:nvSpPr>
        <p:spPr/>
        <p:txBody>
          <a:bodyPr/>
          <a:lstStyle>
            <a:lvl1pPr>
              <a:defRPr/>
            </a:lvl1pPr>
          </a:lstStyle>
          <a:p>
            <a:pPr>
              <a:defRPr/>
            </a:pPr>
            <a:fld id="{47B90B85-60EF-4364-B399-D137C444FB42}" type="slidenum">
              <a:rPr lang="ja-JP" altLang="ja-JP"/>
              <a:pPr>
                <a:defRPr/>
              </a:pPr>
              <a:t>‹#›</a:t>
            </a:fld>
            <a:endParaRPr lang="ja-JP" altLang="ja-JP"/>
          </a:p>
        </p:txBody>
      </p:sp>
    </p:spTree>
    <p:extLst>
      <p:ext uri="{BB962C8B-B14F-4D97-AF65-F5344CB8AC3E}">
        <p14:creationId xmlns:p14="http://schemas.microsoft.com/office/powerpoint/2010/main" val="39346251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cxnSp>
        <p:nvCxnSpPr>
          <p:cNvPr id="4" name="Straight Connector 7"/>
          <p:cNvCxnSpPr/>
          <p:nvPr/>
        </p:nvCxnSpPr>
        <p:spPr>
          <a:xfrm>
            <a:off x="685800" y="339883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5" name="Date Placeholder 3"/>
          <p:cNvSpPr>
            <a:spLocks noGrp="1"/>
          </p:cNvSpPr>
          <p:nvPr>
            <p:ph type="dt" sz="half" idx="10"/>
          </p:nvPr>
        </p:nvSpPr>
        <p:spPr/>
        <p:txBody>
          <a:bodyPr/>
          <a:lstStyle>
            <a:lvl1pPr>
              <a:defRPr/>
            </a:lvl1pPr>
          </a:lstStyle>
          <a:p>
            <a:pPr>
              <a:defRPr/>
            </a:pPr>
            <a:endParaRPr lang="ja-JP" altLang="ja-JP"/>
          </a:p>
        </p:txBody>
      </p:sp>
      <p:sp>
        <p:nvSpPr>
          <p:cNvPr id="6" name="Footer Placeholder 4"/>
          <p:cNvSpPr>
            <a:spLocks noGrp="1"/>
          </p:cNvSpPr>
          <p:nvPr>
            <p:ph type="ftr" sz="quarter" idx="11"/>
          </p:nvPr>
        </p:nvSpPr>
        <p:spPr/>
        <p:txBody>
          <a:bodyPr/>
          <a:lstStyle>
            <a:lvl1pPr>
              <a:defRPr/>
            </a:lvl1pPr>
          </a:lstStyle>
          <a:p>
            <a:pPr>
              <a:defRPr/>
            </a:pPr>
            <a:endParaRPr lang="ja-JP" altLang="ja-JP"/>
          </a:p>
        </p:txBody>
      </p:sp>
      <p:sp>
        <p:nvSpPr>
          <p:cNvPr id="7" name="Slide Number Placeholder 5"/>
          <p:cNvSpPr>
            <a:spLocks noGrp="1"/>
          </p:cNvSpPr>
          <p:nvPr>
            <p:ph type="sldNum" sz="quarter" idx="12"/>
          </p:nvPr>
        </p:nvSpPr>
        <p:spPr/>
        <p:txBody>
          <a:bodyPr/>
          <a:lstStyle>
            <a:lvl1pPr>
              <a:defRPr/>
            </a:lvl1pPr>
          </a:lstStyle>
          <a:p>
            <a:pPr>
              <a:defRPr/>
            </a:pPr>
            <a:fld id="{AEB94969-6D82-4DE6-BEB2-6314220337F9}" type="slidenum">
              <a:rPr lang="ja-JP" altLang="ja-JP"/>
              <a:pPr>
                <a:defRPr/>
              </a:pPr>
              <a:t>‹#›</a:t>
            </a:fld>
            <a:endParaRPr lang="ja-JP" altLang="ja-JP"/>
          </a:p>
        </p:txBody>
      </p:sp>
    </p:spTree>
    <p:extLst>
      <p:ext uri="{BB962C8B-B14F-4D97-AF65-F5344CB8AC3E}">
        <p14:creationId xmlns:p14="http://schemas.microsoft.com/office/powerpoint/2010/main" val="40417255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lvl1pPr>
              <a:defRPr/>
            </a:lvl1pPr>
          </a:lstStyle>
          <a:p>
            <a:pPr>
              <a:defRPr/>
            </a:pPr>
            <a:endParaRPr lang="ja-JP" altLang="ja-JP"/>
          </a:p>
        </p:txBody>
      </p:sp>
      <p:sp>
        <p:nvSpPr>
          <p:cNvPr id="5" name="Footer Placeholder 4"/>
          <p:cNvSpPr>
            <a:spLocks noGrp="1"/>
          </p:cNvSpPr>
          <p:nvPr>
            <p:ph type="ftr" sz="quarter" idx="11"/>
          </p:nvPr>
        </p:nvSpPr>
        <p:spPr/>
        <p:txBody>
          <a:bodyPr/>
          <a:lstStyle>
            <a:lvl1pPr>
              <a:defRPr/>
            </a:lvl1pPr>
          </a:lstStyle>
          <a:p>
            <a:pPr>
              <a:defRPr/>
            </a:pPr>
            <a:endParaRPr lang="ja-JP" altLang="ja-JP"/>
          </a:p>
        </p:txBody>
      </p:sp>
      <p:sp>
        <p:nvSpPr>
          <p:cNvPr id="6" name="Slide Number Placeholder 5"/>
          <p:cNvSpPr>
            <a:spLocks noGrp="1"/>
          </p:cNvSpPr>
          <p:nvPr>
            <p:ph type="sldNum" sz="quarter" idx="12"/>
          </p:nvPr>
        </p:nvSpPr>
        <p:spPr/>
        <p:txBody>
          <a:bodyPr/>
          <a:lstStyle>
            <a:lvl1pPr>
              <a:defRPr/>
            </a:lvl1pPr>
          </a:lstStyle>
          <a:p>
            <a:pPr>
              <a:defRPr/>
            </a:pPr>
            <a:fld id="{ED954E06-D7CA-48D8-8CEA-5BB9B969B023}" type="slidenum">
              <a:rPr lang="ja-JP" altLang="ja-JP"/>
              <a:pPr>
                <a:defRPr/>
              </a:pPr>
              <a:t>‹#›</a:t>
            </a:fld>
            <a:endParaRPr lang="ja-JP" altLang="ja-JP"/>
          </a:p>
        </p:txBody>
      </p:sp>
    </p:spTree>
    <p:extLst>
      <p:ext uri="{BB962C8B-B14F-4D97-AF65-F5344CB8AC3E}">
        <p14:creationId xmlns:p14="http://schemas.microsoft.com/office/powerpoint/2010/main" val="1248071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10"/>
          <p:cNvSpPr>
            <a:spLocks noGrp="1" noChangeArrowheads="1"/>
          </p:cNvSpPr>
          <p:nvPr>
            <p:ph type="sldNum" sz="quarter" idx="12"/>
          </p:nvPr>
        </p:nvSpPr>
        <p:spPr>
          <a:ln/>
        </p:spPr>
        <p:txBody>
          <a:bodyPr/>
          <a:lstStyle>
            <a:lvl1pPr>
              <a:defRPr/>
            </a:lvl1pPr>
          </a:lstStyle>
          <a:p>
            <a:pPr>
              <a:defRPr/>
            </a:pPr>
            <a:fld id="{689F0FAE-F6D8-404E-A521-F8E07675AB1D}" type="slidenum">
              <a:rPr lang="en-US" altLang="ja-JP"/>
              <a:pPr>
                <a:defRPr/>
              </a:pPr>
              <a:t>‹#›</a:t>
            </a:fld>
            <a:endParaRPr lang="en-US" altLang="ja-JP"/>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Ref idx="1001">
        <a:schemeClr val="bg2"/>
      </p:bgRef>
    </p:bg>
    <p:spTree>
      <p:nvGrpSpPr>
        <p:cNvPr id="1" name=""/>
        <p:cNvGrpSpPr/>
        <p:nvPr/>
      </p:nvGrpSpPr>
      <p:grpSpPr>
        <a:xfrm>
          <a:off x="0" y="0"/>
          <a:ext cx="0" cy="0"/>
          <a:chOff x="0" y="0"/>
          <a:chExt cx="0" cy="0"/>
        </a:xfrm>
      </p:grpSpPr>
      <p:cxnSp>
        <p:nvCxnSpPr>
          <p:cNvPr id="4" name="Straight Connector 6"/>
          <p:cNvCxnSpPr/>
          <p:nvPr/>
        </p:nvCxnSpPr>
        <p:spPr>
          <a:xfrm>
            <a:off x="731838" y="459898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22313" y="2362200"/>
            <a:ext cx="7772400" cy="2200275"/>
          </a:xfrm>
        </p:spPr>
        <p:txBody>
          <a:bodyPr anchor="b"/>
          <a:lstStyle>
            <a:lvl1pPr algn="l">
              <a:defRPr sz="4800" b="0" cap="all"/>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722313" y="4626864"/>
            <a:ext cx="7772400" cy="1500187"/>
          </a:xfrm>
        </p:spPr>
        <p:txBody>
          <a:bodyPr>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5" name="Date Placeholder 3"/>
          <p:cNvSpPr>
            <a:spLocks noGrp="1"/>
          </p:cNvSpPr>
          <p:nvPr>
            <p:ph type="dt" sz="half" idx="10"/>
          </p:nvPr>
        </p:nvSpPr>
        <p:spPr/>
        <p:txBody>
          <a:bodyPr/>
          <a:lstStyle>
            <a:lvl1pPr>
              <a:defRPr/>
            </a:lvl1pPr>
          </a:lstStyle>
          <a:p>
            <a:pPr>
              <a:defRPr/>
            </a:pPr>
            <a:endParaRPr lang="ja-JP" altLang="ja-JP"/>
          </a:p>
        </p:txBody>
      </p:sp>
      <p:sp>
        <p:nvSpPr>
          <p:cNvPr id="6" name="Footer Placeholder 4"/>
          <p:cNvSpPr>
            <a:spLocks noGrp="1"/>
          </p:cNvSpPr>
          <p:nvPr>
            <p:ph type="ftr" sz="quarter" idx="11"/>
          </p:nvPr>
        </p:nvSpPr>
        <p:spPr/>
        <p:txBody>
          <a:bodyPr/>
          <a:lstStyle>
            <a:lvl1pPr>
              <a:defRPr/>
            </a:lvl1pPr>
          </a:lstStyle>
          <a:p>
            <a:pPr>
              <a:defRPr/>
            </a:pPr>
            <a:endParaRPr lang="ja-JP" altLang="ja-JP"/>
          </a:p>
        </p:txBody>
      </p:sp>
      <p:sp>
        <p:nvSpPr>
          <p:cNvPr id="7" name="Slide Number Placeholder 5"/>
          <p:cNvSpPr>
            <a:spLocks noGrp="1"/>
          </p:cNvSpPr>
          <p:nvPr>
            <p:ph type="sldNum" sz="quarter" idx="12"/>
          </p:nvPr>
        </p:nvSpPr>
        <p:spPr/>
        <p:txBody>
          <a:bodyPr/>
          <a:lstStyle>
            <a:lvl1pPr>
              <a:defRPr/>
            </a:lvl1pPr>
          </a:lstStyle>
          <a:p>
            <a:pPr>
              <a:defRPr/>
            </a:pPr>
            <a:fld id="{B0C95658-2BB1-413A-9BEC-146A655AA03E}" type="slidenum">
              <a:rPr lang="ja-JP" altLang="ja-JP"/>
              <a:pPr>
                <a:defRPr/>
              </a:pPr>
              <a:t>‹#›</a:t>
            </a:fld>
            <a:endParaRPr lang="ja-JP" altLang="ja-JP"/>
          </a:p>
        </p:txBody>
      </p:sp>
    </p:spTree>
    <p:extLst>
      <p:ext uri="{BB962C8B-B14F-4D97-AF65-F5344CB8AC3E}">
        <p14:creationId xmlns:p14="http://schemas.microsoft.com/office/powerpoint/2010/main" val="2477966369"/>
      </p:ext>
    </p:extLst>
  </p:cSld>
  <p:clrMapOvr>
    <a:overrideClrMapping bg1="dk1" tx1="lt1" bg2="dk2" tx2="lt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3"/>
          <p:cNvSpPr>
            <a:spLocks noGrp="1"/>
          </p:cNvSpPr>
          <p:nvPr>
            <p:ph type="dt" sz="half" idx="10"/>
          </p:nvPr>
        </p:nvSpPr>
        <p:spPr/>
        <p:txBody>
          <a:bodyPr/>
          <a:lstStyle>
            <a:lvl1pPr>
              <a:defRPr/>
            </a:lvl1pPr>
          </a:lstStyle>
          <a:p>
            <a:pPr>
              <a:defRPr/>
            </a:pPr>
            <a:endParaRPr lang="ja-JP" altLang="ja-JP"/>
          </a:p>
        </p:txBody>
      </p:sp>
      <p:sp>
        <p:nvSpPr>
          <p:cNvPr id="6" name="Footer Placeholder 4"/>
          <p:cNvSpPr>
            <a:spLocks noGrp="1"/>
          </p:cNvSpPr>
          <p:nvPr>
            <p:ph type="ftr" sz="quarter" idx="11"/>
          </p:nvPr>
        </p:nvSpPr>
        <p:spPr/>
        <p:txBody>
          <a:bodyPr/>
          <a:lstStyle>
            <a:lvl1pPr>
              <a:defRPr/>
            </a:lvl1pPr>
          </a:lstStyle>
          <a:p>
            <a:pPr>
              <a:defRPr/>
            </a:pPr>
            <a:endParaRPr lang="ja-JP" altLang="ja-JP"/>
          </a:p>
        </p:txBody>
      </p:sp>
      <p:sp>
        <p:nvSpPr>
          <p:cNvPr id="7" name="Slide Number Placeholder 5"/>
          <p:cNvSpPr>
            <a:spLocks noGrp="1"/>
          </p:cNvSpPr>
          <p:nvPr>
            <p:ph type="sldNum" sz="quarter" idx="12"/>
          </p:nvPr>
        </p:nvSpPr>
        <p:spPr/>
        <p:txBody>
          <a:bodyPr/>
          <a:lstStyle>
            <a:lvl1pPr>
              <a:defRPr/>
            </a:lvl1pPr>
          </a:lstStyle>
          <a:p>
            <a:pPr>
              <a:defRPr/>
            </a:pPr>
            <a:fld id="{5BBEAA5A-8541-4EF8-8A7A-D856338F1BA1}" type="slidenum">
              <a:rPr lang="ja-JP" altLang="ja-JP"/>
              <a:pPr>
                <a:defRPr/>
              </a:pPr>
              <a:t>‹#›</a:t>
            </a:fld>
            <a:endParaRPr lang="ja-JP" altLang="ja-JP"/>
          </a:p>
        </p:txBody>
      </p:sp>
    </p:spTree>
    <p:extLst>
      <p:ext uri="{BB962C8B-B14F-4D97-AF65-F5344CB8AC3E}">
        <p14:creationId xmlns:p14="http://schemas.microsoft.com/office/powerpoint/2010/main" val="19897229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cxnSp>
        <p:nvCxnSpPr>
          <p:cNvPr id="7" name="Straight Connector 10"/>
          <p:cNvCxnSpPr/>
          <p:nvPr/>
        </p:nvCxnSpPr>
        <p:spPr>
          <a:xfrm rot="5400000">
            <a:off x="2218531" y="4045744"/>
            <a:ext cx="470852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8" name="Date Placeholder 6"/>
          <p:cNvSpPr>
            <a:spLocks noGrp="1"/>
          </p:cNvSpPr>
          <p:nvPr>
            <p:ph type="dt" sz="half" idx="10"/>
          </p:nvPr>
        </p:nvSpPr>
        <p:spPr/>
        <p:txBody>
          <a:bodyPr/>
          <a:lstStyle>
            <a:lvl1pPr>
              <a:defRPr/>
            </a:lvl1pPr>
          </a:lstStyle>
          <a:p>
            <a:pPr>
              <a:defRPr/>
            </a:pPr>
            <a:endParaRPr lang="ja-JP" altLang="ja-JP"/>
          </a:p>
        </p:txBody>
      </p:sp>
      <p:sp>
        <p:nvSpPr>
          <p:cNvPr id="9" name="Footer Placeholder 7"/>
          <p:cNvSpPr>
            <a:spLocks noGrp="1"/>
          </p:cNvSpPr>
          <p:nvPr>
            <p:ph type="ftr" sz="quarter" idx="11"/>
          </p:nvPr>
        </p:nvSpPr>
        <p:spPr/>
        <p:txBody>
          <a:bodyPr/>
          <a:lstStyle>
            <a:lvl1pPr>
              <a:defRPr/>
            </a:lvl1pPr>
          </a:lstStyle>
          <a:p>
            <a:pPr>
              <a:defRPr/>
            </a:pPr>
            <a:endParaRPr lang="ja-JP" altLang="ja-JP"/>
          </a:p>
        </p:txBody>
      </p:sp>
      <p:sp>
        <p:nvSpPr>
          <p:cNvPr id="10" name="Slide Number Placeholder 8"/>
          <p:cNvSpPr>
            <a:spLocks noGrp="1"/>
          </p:cNvSpPr>
          <p:nvPr>
            <p:ph type="sldNum" sz="quarter" idx="12"/>
          </p:nvPr>
        </p:nvSpPr>
        <p:spPr/>
        <p:txBody>
          <a:bodyPr/>
          <a:lstStyle>
            <a:lvl1pPr>
              <a:defRPr/>
            </a:lvl1pPr>
          </a:lstStyle>
          <a:p>
            <a:pPr>
              <a:defRPr/>
            </a:pPr>
            <a:fld id="{5C77FCA4-FB75-4459-B265-43D668FCB15C}" type="slidenum">
              <a:rPr lang="ja-JP" altLang="ja-JP"/>
              <a:pPr>
                <a:defRPr/>
              </a:pPr>
              <a:t>‹#›</a:t>
            </a:fld>
            <a:endParaRPr lang="ja-JP" altLang="ja-JP"/>
          </a:p>
        </p:txBody>
      </p:sp>
    </p:spTree>
    <p:extLst>
      <p:ext uri="{BB962C8B-B14F-4D97-AF65-F5344CB8AC3E}">
        <p14:creationId xmlns:p14="http://schemas.microsoft.com/office/powerpoint/2010/main" val="23514314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Date Placeholder 3"/>
          <p:cNvSpPr>
            <a:spLocks noGrp="1"/>
          </p:cNvSpPr>
          <p:nvPr>
            <p:ph type="dt" sz="half" idx="10"/>
          </p:nvPr>
        </p:nvSpPr>
        <p:spPr/>
        <p:txBody>
          <a:bodyPr/>
          <a:lstStyle>
            <a:lvl1pPr>
              <a:defRPr/>
            </a:lvl1pPr>
          </a:lstStyle>
          <a:p>
            <a:pPr>
              <a:defRPr/>
            </a:pPr>
            <a:endParaRPr lang="ja-JP" altLang="ja-JP"/>
          </a:p>
        </p:txBody>
      </p:sp>
      <p:sp>
        <p:nvSpPr>
          <p:cNvPr id="4" name="Footer Placeholder 4"/>
          <p:cNvSpPr>
            <a:spLocks noGrp="1"/>
          </p:cNvSpPr>
          <p:nvPr>
            <p:ph type="ftr" sz="quarter" idx="11"/>
          </p:nvPr>
        </p:nvSpPr>
        <p:spPr/>
        <p:txBody>
          <a:bodyPr/>
          <a:lstStyle>
            <a:lvl1pPr>
              <a:defRPr/>
            </a:lvl1pPr>
          </a:lstStyle>
          <a:p>
            <a:pPr>
              <a:defRPr/>
            </a:pPr>
            <a:endParaRPr lang="ja-JP" altLang="ja-JP"/>
          </a:p>
        </p:txBody>
      </p:sp>
      <p:sp>
        <p:nvSpPr>
          <p:cNvPr id="5" name="Slide Number Placeholder 5"/>
          <p:cNvSpPr>
            <a:spLocks noGrp="1"/>
          </p:cNvSpPr>
          <p:nvPr>
            <p:ph type="sldNum" sz="quarter" idx="12"/>
          </p:nvPr>
        </p:nvSpPr>
        <p:spPr/>
        <p:txBody>
          <a:bodyPr/>
          <a:lstStyle>
            <a:lvl1pPr>
              <a:defRPr/>
            </a:lvl1pPr>
          </a:lstStyle>
          <a:p>
            <a:pPr>
              <a:defRPr/>
            </a:pPr>
            <a:fld id="{9FB0805D-6562-401B-942F-510F828EE1A4}" type="slidenum">
              <a:rPr lang="ja-JP" altLang="ja-JP"/>
              <a:pPr>
                <a:defRPr/>
              </a:pPr>
              <a:t>‹#›</a:t>
            </a:fld>
            <a:endParaRPr lang="ja-JP" altLang="ja-JP"/>
          </a:p>
        </p:txBody>
      </p:sp>
    </p:spTree>
    <p:extLst>
      <p:ext uri="{BB962C8B-B14F-4D97-AF65-F5344CB8AC3E}">
        <p14:creationId xmlns:p14="http://schemas.microsoft.com/office/powerpoint/2010/main" val="39004360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ja-JP" altLang="ja-JP"/>
          </a:p>
        </p:txBody>
      </p:sp>
      <p:sp>
        <p:nvSpPr>
          <p:cNvPr id="3" name="Footer Placeholder 4"/>
          <p:cNvSpPr>
            <a:spLocks noGrp="1"/>
          </p:cNvSpPr>
          <p:nvPr>
            <p:ph type="ftr" sz="quarter" idx="11"/>
          </p:nvPr>
        </p:nvSpPr>
        <p:spPr/>
        <p:txBody>
          <a:bodyPr/>
          <a:lstStyle>
            <a:lvl1pPr>
              <a:defRPr/>
            </a:lvl1pPr>
          </a:lstStyle>
          <a:p>
            <a:pPr>
              <a:defRPr/>
            </a:pPr>
            <a:endParaRPr lang="ja-JP" altLang="ja-JP"/>
          </a:p>
        </p:txBody>
      </p:sp>
      <p:sp>
        <p:nvSpPr>
          <p:cNvPr id="4" name="Slide Number Placeholder 5"/>
          <p:cNvSpPr>
            <a:spLocks noGrp="1"/>
          </p:cNvSpPr>
          <p:nvPr>
            <p:ph type="sldNum" sz="quarter" idx="12"/>
          </p:nvPr>
        </p:nvSpPr>
        <p:spPr/>
        <p:txBody>
          <a:bodyPr/>
          <a:lstStyle>
            <a:lvl1pPr>
              <a:defRPr/>
            </a:lvl1pPr>
          </a:lstStyle>
          <a:p>
            <a:pPr>
              <a:defRPr/>
            </a:pPr>
            <a:fld id="{86D37A33-02E3-4748-8031-BE57321AA62E}" type="slidenum">
              <a:rPr lang="ja-JP" altLang="ja-JP"/>
              <a:pPr>
                <a:defRPr/>
              </a:pPr>
              <a:t>‹#›</a:t>
            </a:fld>
            <a:endParaRPr lang="ja-JP" altLang="ja-JP"/>
          </a:p>
        </p:txBody>
      </p:sp>
    </p:spTree>
    <p:extLst>
      <p:ext uri="{BB962C8B-B14F-4D97-AF65-F5344CB8AC3E}">
        <p14:creationId xmlns:p14="http://schemas.microsoft.com/office/powerpoint/2010/main" val="29414711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cxnSp>
        <p:nvCxnSpPr>
          <p:cNvPr id="5" name="Straight Connector 8"/>
          <p:cNvCxnSpPr/>
          <p:nvPr/>
        </p:nvCxnSpPr>
        <p:spPr>
          <a:xfrm rot="5400000">
            <a:off x="-13494" y="3580607"/>
            <a:ext cx="557847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6" name="Date Placeholder 4"/>
          <p:cNvSpPr>
            <a:spLocks noGrp="1"/>
          </p:cNvSpPr>
          <p:nvPr>
            <p:ph type="dt" sz="half" idx="10"/>
          </p:nvPr>
        </p:nvSpPr>
        <p:spPr/>
        <p:txBody>
          <a:bodyPr/>
          <a:lstStyle>
            <a:lvl1pPr>
              <a:defRPr/>
            </a:lvl1pPr>
          </a:lstStyle>
          <a:p>
            <a:pPr>
              <a:defRPr/>
            </a:pPr>
            <a:endParaRPr lang="ja-JP" altLang="ja-JP"/>
          </a:p>
        </p:txBody>
      </p:sp>
      <p:sp>
        <p:nvSpPr>
          <p:cNvPr id="7" name="Footer Placeholder 5"/>
          <p:cNvSpPr>
            <a:spLocks noGrp="1"/>
          </p:cNvSpPr>
          <p:nvPr>
            <p:ph type="ftr" sz="quarter" idx="11"/>
          </p:nvPr>
        </p:nvSpPr>
        <p:spPr/>
        <p:txBody>
          <a:bodyPr/>
          <a:lstStyle>
            <a:lvl1pPr>
              <a:defRPr/>
            </a:lvl1pPr>
          </a:lstStyle>
          <a:p>
            <a:pPr>
              <a:defRPr/>
            </a:pPr>
            <a:endParaRPr lang="ja-JP" altLang="ja-JP"/>
          </a:p>
        </p:txBody>
      </p:sp>
      <p:sp>
        <p:nvSpPr>
          <p:cNvPr id="8" name="Slide Number Placeholder 6"/>
          <p:cNvSpPr>
            <a:spLocks noGrp="1"/>
          </p:cNvSpPr>
          <p:nvPr>
            <p:ph type="sldNum" sz="quarter" idx="12"/>
          </p:nvPr>
        </p:nvSpPr>
        <p:spPr/>
        <p:txBody>
          <a:bodyPr/>
          <a:lstStyle>
            <a:lvl1pPr>
              <a:defRPr/>
            </a:lvl1pPr>
          </a:lstStyle>
          <a:p>
            <a:pPr>
              <a:defRPr/>
            </a:pPr>
            <a:fld id="{9A5E887A-38AD-43A7-9D40-F898141AC865}" type="slidenum">
              <a:rPr lang="ja-JP" altLang="ja-JP"/>
              <a:pPr>
                <a:defRPr/>
              </a:pPr>
              <a:t>‹#›</a:t>
            </a:fld>
            <a:endParaRPr lang="ja-JP" altLang="ja-JP"/>
          </a:p>
        </p:txBody>
      </p:sp>
    </p:spTree>
    <p:extLst>
      <p:ext uri="{BB962C8B-B14F-4D97-AF65-F5344CB8AC3E}">
        <p14:creationId xmlns:p14="http://schemas.microsoft.com/office/powerpoint/2010/main" val="31247577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lstStyle>
            <a:lvl1pPr algn="l">
              <a:defRPr sz="2400" b="0"/>
            </a:lvl1pPr>
          </a:lstStyle>
          <a:p>
            <a:r>
              <a:rPr lang="ja-JP" altLang="en-US" smtClean="0"/>
              <a:t>マスター タイトルの書式設定</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smtClean="0"/>
              <a:t>アイコンをクリックして図を追加</a:t>
            </a:r>
            <a:endParaRPr lang="en-US" noProof="0"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3"/>
          <p:cNvSpPr>
            <a:spLocks noGrp="1"/>
          </p:cNvSpPr>
          <p:nvPr>
            <p:ph type="dt" sz="half" idx="10"/>
          </p:nvPr>
        </p:nvSpPr>
        <p:spPr/>
        <p:txBody>
          <a:bodyPr/>
          <a:lstStyle>
            <a:lvl1pPr>
              <a:defRPr/>
            </a:lvl1pPr>
          </a:lstStyle>
          <a:p>
            <a:pPr>
              <a:defRPr/>
            </a:pPr>
            <a:endParaRPr lang="ja-JP" altLang="ja-JP"/>
          </a:p>
        </p:txBody>
      </p:sp>
      <p:sp>
        <p:nvSpPr>
          <p:cNvPr id="6" name="Footer Placeholder 4"/>
          <p:cNvSpPr>
            <a:spLocks noGrp="1"/>
          </p:cNvSpPr>
          <p:nvPr>
            <p:ph type="ftr" sz="quarter" idx="11"/>
          </p:nvPr>
        </p:nvSpPr>
        <p:spPr/>
        <p:txBody>
          <a:bodyPr/>
          <a:lstStyle>
            <a:lvl1pPr>
              <a:defRPr/>
            </a:lvl1pPr>
          </a:lstStyle>
          <a:p>
            <a:pPr>
              <a:defRPr/>
            </a:pPr>
            <a:endParaRPr lang="ja-JP" altLang="ja-JP"/>
          </a:p>
        </p:txBody>
      </p:sp>
      <p:sp>
        <p:nvSpPr>
          <p:cNvPr id="7" name="Slide Number Placeholder 5"/>
          <p:cNvSpPr>
            <a:spLocks noGrp="1"/>
          </p:cNvSpPr>
          <p:nvPr>
            <p:ph type="sldNum" sz="quarter" idx="12"/>
          </p:nvPr>
        </p:nvSpPr>
        <p:spPr/>
        <p:txBody>
          <a:bodyPr/>
          <a:lstStyle>
            <a:lvl1pPr>
              <a:defRPr/>
            </a:lvl1pPr>
          </a:lstStyle>
          <a:p>
            <a:pPr>
              <a:defRPr/>
            </a:pPr>
            <a:fld id="{2054F6FC-3151-4E49-B633-0AE30CEBEC43}" type="slidenum">
              <a:rPr lang="ja-JP" altLang="ja-JP"/>
              <a:pPr>
                <a:defRPr/>
              </a:pPr>
              <a:t>‹#›</a:t>
            </a:fld>
            <a:endParaRPr lang="ja-JP" altLang="ja-JP"/>
          </a:p>
        </p:txBody>
      </p:sp>
    </p:spTree>
    <p:extLst>
      <p:ext uri="{BB962C8B-B14F-4D97-AF65-F5344CB8AC3E}">
        <p14:creationId xmlns:p14="http://schemas.microsoft.com/office/powerpoint/2010/main" val="34363317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lvl1pPr>
              <a:defRPr/>
            </a:lvl1pPr>
          </a:lstStyle>
          <a:p>
            <a:pPr>
              <a:defRPr/>
            </a:pPr>
            <a:endParaRPr lang="ja-JP" altLang="ja-JP"/>
          </a:p>
        </p:txBody>
      </p:sp>
      <p:sp>
        <p:nvSpPr>
          <p:cNvPr id="5" name="Footer Placeholder 4"/>
          <p:cNvSpPr>
            <a:spLocks noGrp="1"/>
          </p:cNvSpPr>
          <p:nvPr>
            <p:ph type="ftr" sz="quarter" idx="11"/>
          </p:nvPr>
        </p:nvSpPr>
        <p:spPr/>
        <p:txBody>
          <a:bodyPr/>
          <a:lstStyle>
            <a:lvl1pPr>
              <a:defRPr/>
            </a:lvl1pPr>
          </a:lstStyle>
          <a:p>
            <a:pPr>
              <a:defRPr/>
            </a:pPr>
            <a:endParaRPr lang="ja-JP" altLang="ja-JP"/>
          </a:p>
        </p:txBody>
      </p:sp>
      <p:sp>
        <p:nvSpPr>
          <p:cNvPr id="6" name="Slide Number Placeholder 5"/>
          <p:cNvSpPr>
            <a:spLocks noGrp="1"/>
          </p:cNvSpPr>
          <p:nvPr>
            <p:ph type="sldNum" sz="quarter" idx="12"/>
          </p:nvPr>
        </p:nvSpPr>
        <p:spPr/>
        <p:txBody>
          <a:bodyPr/>
          <a:lstStyle>
            <a:lvl1pPr>
              <a:defRPr/>
            </a:lvl1pPr>
          </a:lstStyle>
          <a:p>
            <a:pPr>
              <a:defRPr/>
            </a:pPr>
            <a:fld id="{0B01A486-BCCD-42A0-A359-229D12767EEE}" type="slidenum">
              <a:rPr lang="ja-JP" altLang="ja-JP"/>
              <a:pPr>
                <a:defRPr/>
              </a:pPr>
              <a:t>‹#›</a:t>
            </a:fld>
            <a:endParaRPr lang="ja-JP" altLang="ja-JP"/>
          </a:p>
        </p:txBody>
      </p:sp>
    </p:spTree>
    <p:extLst>
      <p:ext uri="{BB962C8B-B14F-4D97-AF65-F5344CB8AC3E}">
        <p14:creationId xmlns:p14="http://schemas.microsoft.com/office/powerpoint/2010/main" val="25478775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lvl1pPr>
              <a:defRPr/>
            </a:lvl1pPr>
          </a:lstStyle>
          <a:p>
            <a:pPr>
              <a:defRPr/>
            </a:pPr>
            <a:endParaRPr lang="ja-JP" altLang="ja-JP"/>
          </a:p>
        </p:txBody>
      </p:sp>
      <p:sp>
        <p:nvSpPr>
          <p:cNvPr id="5" name="Footer Placeholder 4"/>
          <p:cNvSpPr>
            <a:spLocks noGrp="1"/>
          </p:cNvSpPr>
          <p:nvPr>
            <p:ph type="ftr" sz="quarter" idx="11"/>
          </p:nvPr>
        </p:nvSpPr>
        <p:spPr/>
        <p:txBody>
          <a:bodyPr/>
          <a:lstStyle>
            <a:lvl1pPr>
              <a:defRPr/>
            </a:lvl1pPr>
          </a:lstStyle>
          <a:p>
            <a:pPr>
              <a:defRPr/>
            </a:pPr>
            <a:endParaRPr lang="ja-JP" altLang="ja-JP"/>
          </a:p>
        </p:txBody>
      </p:sp>
      <p:sp>
        <p:nvSpPr>
          <p:cNvPr id="6" name="Slide Number Placeholder 5"/>
          <p:cNvSpPr>
            <a:spLocks noGrp="1"/>
          </p:cNvSpPr>
          <p:nvPr>
            <p:ph type="sldNum" sz="quarter" idx="12"/>
          </p:nvPr>
        </p:nvSpPr>
        <p:spPr/>
        <p:txBody>
          <a:bodyPr/>
          <a:lstStyle>
            <a:lvl1pPr>
              <a:defRPr/>
            </a:lvl1pPr>
          </a:lstStyle>
          <a:p>
            <a:pPr>
              <a:defRPr/>
            </a:pPr>
            <a:fld id="{205ADB5B-7DE1-4E62-8E50-6AA8B4FAC258}" type="slidenum">
              <a:rPr lang="ja-JP" altLang="ja-JP"/>
              <a:pPr>
                <a:defRPr/>
              </a:pPr>
              <a:t>‹#›</a:t>
            </a:fld>
            <a:endParaRPr lang="ja-JP" altLang="ja-JP"/>
          </a:p>
        </p:txBody>
      </p:sp>
    </p:spTree>
    <p:extLst>
      <p:ext uri="{BB962C8B-B14F-4D97-AF65-F5344CB8AC3E}">
        <p14:creationId xmlns:p14="http://schemas.microsoft.com/office/powerpoint/2010/main" val="816896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0"/>
          <p:cNvSpPr>
            <a:spLocks noGrp="1" noChangeArrowheads="1"/>
          </p:cNvSpPr>
          <p:nvPr>
            <p:ph type="sldNum" sz="quarter" idx="12"/>
          </p:nvPr>
        </p:nvSpPr>
        <p:spPr>
          <a:ln/>
        </p:spPr>
        <p:txBody>
          <a:bodyPr/>
          <a:lstStyle>
            <a:lvl1pPr>
              <a:defRPr/>
            </a:lvl1pPr>
          </a:lstStyle>
          <a:p>
            <a:pPr>
              <a:defRPr/>
            </a:pPr>
            <a:fld id="{DC182FF0-F70C-439F-ADAA-2D6D3D677CE4}" type="slidenum">
              <a:rPr lang="en-US" altLang="ja-JP"/>
              <a:pPr>
                <a:defRPr/>
              </a:pPr>
              <a: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0"/>
          <p:cNvSpPr>
            <a:spLocks noGrp="1" noChangeArrowheads="1"/>
          </p:cNvSpPr>
          <p:nvPr>
            <p:ph type="sldNum" sz="quarter" idx="12"/>
          </p:nvPr>
        </p:nvSpPr>
        <p:spPr>
          <a:ln/>
        </p:spPr>
        <p:txBody>
          <a:bodyPr/>
          <a:lstStyle>
            <a:lvl1pPr>
              <a:defRPr/>
            </a:lvl1pPr>
          </a:lstStyle>
          <a:p>
            <a:pPr>
              <a:defRPr/>
            </a:pPr>
            <a:fld id="{48883923-3E60-4B52-AA0F-62EDFA14B70E}" type="slidenum">
              <a:rPr lang="en-US" altLang="ja-JP"/>
              <a:pPr>
                <a:defRPr/>
              </a:pPr>
              <a: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152400"/>
            <a:ext cx="8686800" cy="6096000"/>
            <a:chOff x="0" y="96"/>
            <a:chExt cx="5472" cy="3840"/>
          </a:xfrm>
        </p:grpSpPr>
        <p:sp>
          <p:nvSpPr>
            <p:cNvPr id="2056" name="AutoShape 3"/>
            <p:cNvSpPr>
              <a:spLocks noChangeArrowheads="1"/>
            </p:cNvSpPr>
            <p:nvPr/>
          </p:nvSpPr>
          <p:spPr bwMode="auto">
            <a:xfrm>
              <a:off x="240" y="336"/>
              <a:ext cx="5232" cy="3600"/>
            </a:xfrm>
            <a:prstGeom prst="roundRect">
              <a:avLst>
                <a:gd name="adj" fmla="val 13727"/>
              </a:avLst>
            </a:prstGeom>
            <a:noFill/>
            <a:ln w="50800">
              <a:solidFill>
                <a:schemeClr val="bg2"/>
              </a:solidFill>
              <a:round/>
              <a:headEnd/>
              <a:tailEnd/>
            </a:ln>
          </p:spPr>
          <p:txBody>
            <a:bodyPr wrap="none" anchor="ctr"/>
            <a:lstStyle/>
            <a:p>
              <a:pPr algn="ctr">
                <a:defRPr/>
              </a:pPr>
              <a:endParaRPr kumimoji="0" lang="ja-JP" altLang="ja-JP" sz="2400">
                <a:solidFill>
                  <a:srgbClr val="000000"/>
                </a:solidFill>
                <a:latin typeface="Times New Roman" pitchFamily="18" charset="0"/>
                <a:ea typeface="ＭＳ Ｐゴシック" pitchFamily="50" charset="-128"/>
              </a:endParaRPr>
            </a:p>
          </p:txBody>
        </p:sp>
        <p:sp>
          <p:nvSpPr>
            <p:cNvPr id="2057" name="AutoShape 4"/>
            <p:cNvSpPr>
              <a:spLocks noChangeArrowheads="1"/>
            </p:cNvSpPr>
            <p:nvPr/>
          </p:nvSpPr>
          <p:spPr bwMode="blackWhite">
            <a:xfrm>
              <a:off x="0" y="96"/>
              <a:ext cx="5376" cy="768"/>
            </a:xfrm>
            <a:custGeom>
              <a:avLst/>
              <a:gdLst>
                <a:gd name="T0" fmla="*/ 0 w 7000"/>
                <a:gd name="T1" fmla="*/ 0 h 1000"/>
                <a:gd name="T2" fmla="*/ 2 w 7000"/>
                <a:gd name="T3" fmla="*/ 0 h 1000"/>
                <a:gd name="T4" fmla="*/ 2 w 7000"/>
                <a:gd name="T5" fmla="*/ 2 h 1000"/>
                <a:gd name="T6" fmla="*/ 2 w 7000"/>
                <a:gd name="T7" fmla="*/ 2 h 1000"/>
                <a:gd name="T8" fmla="*/ 0 w 7000"/>
                <a:gd name="T9" fmla="*/ 2 h 1000"/>
                <a:gd name="T10" fmla="*/ 0 60000 65536"/>
                <a:gd name="T11" fmla="*/ 0 60000 65536"/>
                <a:gd name="T12" fmla="*/ 0 60000 65536"/>
                <a:gd name="T13" fmla="*/ 0 60000 65536"/>
                <a:gd name="T14" fmla="*/ 0 60000 65536"/>
                <a:gd name="T15" fmla="*/ 0 w 7000"/>
                <a:gd name="T16" fmla="*/ 0 h 1000"/>
                <a:gd name="T17" fmla="*/ 3500 w 7000"/>
                <a:gd name="T18" fmla="*/ 1000 h 1000"/>
              </a:gdLst>
              <a:ahLst/>
              <a:cxnLst>
                <a:cxn ang="T10">
                  <a:pos x="T0" y="T1"/>
                </a:cxn>
                <a:cxn ang="T11">
                  <a:pos x="T2" y="T3"/>
                </a:cxn>
                <a:cxn ang="T12">
                  <a:pos x="T4" y="T5"/>
                </a:cxn>
                <a:cxn ang="T13">
                  <a:pos x="T6" y="T7"/>
                </a:cxn>
                <a:cxn ang="T14">
                  <a:pos x="T8" y="T9"/>
                </a:cxn>
              </a:cxnLst>
              <a:rect l="T15" t="T16" r="T17" b="T18"/>
              <a:pathLst>
                <a:path w="7000" h="1000">
                  <a:moveTo>
                    <a:pt x="0" y="0"/>
                  </a:moveTo>
                  <a:lnTo>
                    <a:pt x="6499" y="0"/>
                  </a:lnTo>
                  <a:cubicBezTo>
                    <a:pt x="6776" y="0"/>
                    <a:pt x="7000" y="223"/>
                    <a:pt x="7000" y="500"/>
                  </a:cubicBezTo>
                  <a:cubicBezTo>
                    <a:pt x="7000" y="776"/>
                    <a:pt x="6776" y="999"/>
                    <a:pt x="6500" y="1000"/>
                  </a:cubicBezTo>
                  <a:lnTo>
                    <a:pt x="0" y="1000"/>
                  </a:lnTo>
                  <a:lnTo>
                    <a:pt x="0" y="0"/>
                  </a:lnTo>
                  <a:close/>
                </a:path>
              </a:pathLst>
            </a:custGeom>
            <a:solidFill>
              <a:schemeClr val="folHlink"/>
            </a:solidFill>
            <a:ln w="9525">
              <a:noFill/>
              <a:miter lim="800000"/>
              <a:headEnd/>
              <a:tailEnd/>
            </a:ln>
          </p:spPr>
          <p:txBody>
            <a:bodyPr/>
            <a:lstStyle/>
            <a:p>
              <a:pPr>
                <a:defRPr/>
              </a:pPr>
              <a:endParaRPr lang="ja-JP" altLang="en-US">
                <a:ea typeface="ＭＳ Ｐゴシック" pitchFamily="50" charset="-128"/>
              </a:endParaRPr>
            </a:p>
          </p:txBody>
        </p:sp>
        <p:sp>
          <p:nvSpPr>
            <p:cNvPr id="2058" name="Line 5"/>
            <p:cNvSpPr>
              <a:spLocks noChangeShapeType="1"/>
            </p:cNvSpPr>
            <p:nvPr/>
          </p:nvSpPr>
          <p:spPr bwMode="auto">
            <a:xfrm>
              <a:off x="0" y="768"/>
              <a:ext cx="5088" cy="0"/>
            </a:xfrm>
            <a:prstGeom prst="line">
              <a:avLst/>
            </a:prstGeom>
            <a:noFill/>
            <a:ln w="38100">
              <a:solidFill>
                <a:schemeClr val="bg1"/>
              </a:solidFill>
              <a:round/>
              <a:headEnd/>
              <a:tailEnd/>
            </a:ln>
          </p:spPr>
          <p:txBody>
            <a:bodyPr/>
            <a:lstStyle/>
            <a:p>
              <a:pPr>
                <a:defRPr/>
              </a:pPr>
              <a:endParaRPr lang="ja-JP" altLang="en-US">
                <a:ea typeface="ＭＳ Ｐゴシック" pitchFamily="50" charset="-128"/>
              </a:endParaRPr>
            </a:p>
          </p:txBody>
        </p:sp>
      </p:grpSp>
      <p:sp>
        <p:nvSpPr>
          <p:cNvPr id="2051" name="Rectangle 6"/>
          <p:cNvSpPr>
            <a:spLocks noGrp="1" noChangeArrowheads="1"/>
          </p:cNvSpPr>
          <p:nvPr>
            <p:ph type="title"/>
          </p:nvPr>
        </p:nvSpPr>
        <p:spPr bwMode="auto">
          <a:xfrm>
            <a:off x="195263" y="228600"/>
            <a:ext cx="8015287"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2052" name="Rectangle 7"/>
          <p:cNvSpPr>
            <a:spLocks noGrp="1" noChangeArrowheads="1"/>
          </p:cNvSpPr>
          <p:nvPr>
            <p:ph type="body" idx="1"/>
          </p:nvPr>
        </p:nvSpPr>
        <p:spPr bwMode="auto">
          <a:xfrm>
            <a:off x="609600" y="1600200"/>
            <a:ext cx="79248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7176" name="Rectangle 8"/>
          <p:cNvSpPr>
            <a:spLocks noGrp="1" noChangeArrowheads="1"/>
          </p:cNvSpPr>
          <p:nvPr>
            <p:ph type="dt" sz="half" idx="2"/>
          </p:nvPr>
        </p:nvSpPr>
        <p:spPr bwMode="auto">
          <a:xfrm>
            <a:off x="457200" y="6248400"/>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kumimoji="0" sz="1200">
                <a:solidFill>
                  <a:srgbClr val="000000"/>
                </a:solidFill>
                <a:latin typeface="Arial" charset="0"/>
                <a:ea typeface="ＭＳ Ｐゴシック" pitchFamily="50" charset="-128"/>
              </a:defRPr>
            </a:lvl1pPr>
          </a:lstStyle>
          <a:p>
            <a:pPr>
              <a:defRPr/>
            </a:pPr>
            <a:endParaRPr lang="en-US" altLang="ja-JP"/>
          </a:p>
        </p:txBody>
      </p:sp>
      <p:sp>
        <p:nvSpPr>
          <p:cNvPr id="7177" name="Rectangle 9"/>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a:defRPr kumimoji="0" sz="1200">
                <a:solidFill>
                  <a:srgbClr val="000000"/>
                </a:solidFill>
                <a:latin typeface="Arial" charset="0"/>
                <a:ea typeface="ＭＳ Ｐゴシック" pitchFamily="50" charset="-128"/>
              </a:defRPr>
            </a:lvl1pPr>
          </a:lstStyle>
          <a:p>
            <a:pPr>
              <a:defRPr/>
            </a:pPr>
            <a:endParaRPr lang="en-US" altLang="ja-JP"/>
          </a:p>
        </p:txBody>
      </p:sp>
      <p:sp>
        <p:nvSpPr>
          <p:cNvPr id="7178" name="Rectangle 10"/>
          <p:cNvSpPr>
            <a:spLocks noGrp="1" noChangeArrowheads="1"/>
          </p:cNvSpPr>
          <p:nvPr>
            <p:ph type="sldNum" sz="quarter" idx="4"/>
          </p:nvPr>
        </p:nvSpPr>
        <p:spPr bwMode="auto">
          <a:xfrm>
            <a:off x="6553200" y="6248400"/>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kumimoji="0" sz="1200">
                <a:solidFill>
                  <a:srgbClr val="000000"/>
                </a:solidFill>
                <a:latin typeface="Arial Black" pitchFamily="34" charset="0"/>
                <a:ea typeface="ＭＳ Ｐゴシック" pitchFamily="50" charset="-128"/>
              </a:defRPr>
            </a:lvl1pPr>
          </a:lstStyle>
          <a:p>
            <a:pPr>
              <a:defRPr/>
            </a:pPr>
            <a:fld id="{9AC6B0DF-C2D2-4FDC-ADEA-9312EA62A190}"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518232" r:id="rId1"/>
    <p:sldLayoutId id="2147518038" r:id="rId2"/>
    <p:sldLayoutId id="2147518039" r:id="rId3"/>
    <p:sldLayoutId id="2147518040" r:id="rId4"/>
    <p:sldLayoutId id="2147518041" r:id="rId5"/>
    <p:sldLayoutId id="2147518042" r:id="rId6"/>
    <p:sldLayoutId id="2147518043" r:id="rId7"/>
    <p:sldLayoutId id="2147518044" r:id="rId8"/>
    <p:sldLayoutId id="2147518045" r:id="rId9"/>
    <p:sldLayoutId id="2147518046" r:id="rId10"/>
    <p:sldLayoutId id="2147518047" r:id="rId11"/>
    <p:sldLayoutId id="2147518048" r:id="rId12"/>
  </p:sldLayoutIdLst>
  <p:timing>
    <p:tnLst>
      <p:par>
        <p:cTn id="1" dur="indefinite" restart="never" nodeType="tmRoot"/>
      </p:par>
    </p:tnLst>
  </p:timing>
  <p:hf hdr="0" ftr="0" dt="0"/>
  <p:txStyles>
    <p:titleStyle>
      <a:lvl1pPr algn="l" rtl="0" eaLnBrk="0" fontAlgn="base" hangingPunct="0">
        <a:spcBef>
          <a:spcPct val="0"/>
        </a:spcBef>
        <a:spcAft>
          <a:spcPct val="0"/>
        </a:spcAft>
        <a:defRPr kumimoji="1" sz="4200">
          <a:solidFill>
            <a:schemeClr val="tx2"/>
          </a:solidFill>
          <a:latin typeface="+mj-lt"/>
          <a:ea typeface="+mj-ea"/>
          <a:cs typeface="+mj-cs"/>
        </a:defRPr>
      </a:lvl1pPr>
      <a:lvl2pPr algn="l" rtl="0" eaLnBrk="0" fontAlgn="base" hangingPunct="0">
        <a:spcBef>
          <a:spcPct val="0"/>
        </a:spcBef>
        <a:spcAft>
          <a:spcPct val="0"/>
        </a:spcAft>
        <a:defRPr kumimoji="1" sz="4200">
          <a:solidFill>
            <a:schemeClr val="tx2"/>
          </a:solidFill>
          <a:latin typeface="Arial" charset="0"/>
          <a:ea typeface="ＭＳ Ｐゴシック" pitchFamily="50" charset="-128"/>
        </a:defRPr>
      </a:lvl2pPr>
      <a:lvl3pPr algn="l" rtl="0" eaLnBrk="0" fontAlgn="base" hangingPunct="0">
        <a:spcBef>
          <a:spcPct val="0"/>
        </a:spcBef>
        <a:spcAft>
          <a:spcPct val="0"/>
        </a:spcAft>
        <a:defRPr kumimoji="1" sz="4200">
          <a:solidFill>
            <a:schemeClr val="tx2"/>
          </a:solidFill>
          <a:latin typeface="Arial" charset="0"/>
          <a:ea typeface="ＭＳ Ｐゴシック" pitchFamily="50" charset="-128"/>
        </a:defRPr>
      </a:lvl3pPr>
      <a:lvl4pPr algn="l" rtl="0" eaLnBrk="0" fontAlgn="base" hangingPunct="0">
        <a:spcBef>
          <a:spcPct val="0"/>
        </a:spcBef>
        <a:spcAft>
          <a:spcPct val="0"/>
        </a:spcAft>
        <a:defRPr kumimoji="1" sz="4200">
          <a:solidFill>
            <a:schemeClr val="tx2"/>
          </a:solidFill>
          <a:latin typeface="Arial" charset="0"/>
          <a:ea typeface="ＭＳ Ｐゴシック" pitchFamily="50" charset="-128"/>
        </a:defRPr>
      </a:lvl4pPr>
      <a:lvl5pPr algn="l" rtl="0" eaLnBrk="0" fontAlgn="base" hangingPunct="0">
        <a:spcBef>
          <a:spcPct val="0"/>
        </a:spcBef>
        <a:spcAft>
          <a:spcPct val="0"/>
        </a:spcAft>
        <a:defRPr kumimoji="1" sz="4200">
          <a:solidFill>
            <a:schemeClr val="tx2"/>
          </a:solidFill>
          <a:latin typeface="Arial" charset="0"/>
          <a:ea typeface="ＭＳ Ｐゴシック" pitchFamily="50" charset="-128"/>
        </a:defRPr>
      </a:lvl5pPr>
      <a:lvl6pPr marL="457200" algn="l" rtl="0" fontAlgn="base">
        <a:spcBef>
          <a:spcPct val="0"/>
        </a:spcBef>
        <a:spcAft>
          <a:spcPct val="0"/>
        </a:spcAft>
        <a:defRPr kumimoji="1" sz="4200">
          <a:solidFill>
            <a:schemeClr val="tx2"/>
          </a:solidFill>
          <a:latin typeface="Arial" charset="0"/>
          <a:ea typeface="ＭＳ Ｐゴシック" pitchFamily="50" charset="-128"/>
        </a:defRPr>
      </a:lvl6pPr>
      <a:lvl7pPr marL="914400" algn="l" rtl="0" fontAlgn="base">
        <a:spcBef>
          <a:spcPct val="0"/>
        </a:spcBef>
        <a:spcAft>
          <a:spcPct val="0"/>
        </a:spcAft>
        <a:defRPr kumimoji="1" sz="4200">
          <a:solidFill>
            <a:schemeClr val="tx2"/>
          </a:solidFill>
          <a:latin typeface="Arial" charset="0"/>
          <a:ea typeface="ＭＳ Ｐゴシック" pitchFamily="50" charset="-128"/>
        </a:defRPr>
      </a:lvl7pPr>
      <a:lvl8pPr marL="1371600" algn="l" rtl="0" fontAlgn="base">
        <a:spcBef>
          <a:spcPct val="0"/>
        </a:spcBef>
        <a:spcAft>
          <a:spcPct val="0"/>
        </a:spcAft>
        <a:defRPr kumimoji="1" sz="4200">
          <a:solidFill>
            <a:schemeClr val="tx2"/>
          </a:solidFill>
          <a:latin typeface="Arial" charset="0"/>
          <a:ea typeface="ＭＳ Ｐゴシック" pitchFamily="50" charset="-128"/>
        </a:defRPr>
      </a:lvl8pPr>
      <a:lvl9pPr marL="1828800" algn="l" rtl="0" fontAlgn="base">
        <a:spcBef>
          <a:spcPct val="0"/>
        </a:spcBef>
        <a:spcAft>
          <a:spcPct val="0"/>
        </a:spcAft>
        <a:defRPr kumimoji="1" sz="42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l"/>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pitchFamily="2" charset="2"/>
        <a:buChar char="l"/>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l"/>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hlink"/>
        </a:buClr>
        <a:buSzPct val="60000"/>
        <a:buFont typeface="Wingdings" pitchFamily="2" charset="2"/>
        <a:buChar char="l"/>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mn-lt"/>
          <a:ea typeface="+mn-ea"/>
        </a:defRPr>
      </a:lvl5pPr>
      <a:lvl6pPr marL="2514600" indent="-228600" algn="l" rtl="0" fontAlgn="base">
        <a:spcBef>
          <a:spcPct val="20000"/>
        </a:spcBef>
        <a:spcAft>
          <a:spcPct val="0"/>
        </a:spcAft>
        <a:buClr>
          <a:schemeClr val="bg2"/>
        </a:buClr>
        <a:buSzPct val="40000"/>
        <a:buFont typeface="Wingdings" pitchFamily="2" charset="2"/>
        <a:buChar char="l"/>
        <a:defRPr kumimoji="1" sz="2000">
          <a:solidFill>
            <a:schemeClr val="tx1"/>
          </a:solidFill>
          <a:latin typeface="+mn-lt"/>
          <a:ea typeface="+mn-ea"/>
        </a:defRPr>
      </a:lvl6pPr>
      <a:lvl7pPr marL="2971800" indent="-228600" algn="l" rtl="0" fontAlgn="base">
        <a:spcBef>
          <a:spcPct val="20000"/>
        </a:spcBef>
        <a:spcAft>
          <a:spcPct val="0"/>
        </a:spcAft>
        <a:buClr>
          <a:schemeClr val="bg2"/>
        </a:buClr>
        <a:buSzPct val="40000"/>
        <a:buFont typeface="Wingdings" pitchFamily="2" charset="2"/>
        <a:buChar char="l"/>
        <a:defRPr kumimoji="1" sz="2000">
          <a:solidFill>
            <a:schemeClr val="tx1"/>
          </a:solidFill>
          <a:latin typeface="+mn-lt"/>
          <a:ea typeface="+mn-ea"/>
        </a:defRPr>
      </a:lvl7pPr>
      <a:lvl8pPr marL="3429000" indent="-228600" algn="l" rtl="0" fontAlgn="base">
        <a:spcBef>
          <a:spcPct val="20000"/>
        </a:spcBef>
        <a:spcAft>
          <a:spcPct val="0"/>
        </a:spcAft>
        <a:buClr>
          <a:schemeClr val="bg2"/>
        </a:buClr>
        <a:buSzPct val="40000"/>
        <a:buFont typeface="Wingdings" pitchFamily="2" charset="2"/>
        <a:buChar char="l"/>
        <a:defRPr kumimoji="1" sz="2000">
          <a:solidFill>
            <a:schemeClr val="tx1"/>
          </a:solidFill>
          <a:latin typeface="+mn-lt"/>
          <a:ea typeface="+mn-ea"/>
        </a:defRPr>
      </a:lvl8pPr>
      <a:lvl9pPr marL="3886200" indent="-228600" algn="l" rtl="0" fontAlgn="base">
        <a:spcBef>
          <a:spcPct val="20000"/>
        </a:spcBef>
        <a:spcAft>
          <a:spcPct val="0"/>
        </a:spcAft>
        <a:buClr>
          <a:schemeClr val="bg2"/>
        </a:buClr>
        <a:buSzPct val="40000"/>
        <a:buFont typeface="Wingdings" pitchFamily="2" charset="2"/>
        <a:buChar char="l"/>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pPr fontAlgn="auto">
              <a:spcBef>
                <a:spcPts val="0"/>
              </a:spcBef>
              <a:spcAft>
                <a:spcPts val="0"/>
              </a:spcAft>
            </a:pPr>
            <a:fld id="{0D09F65A-3A0C-40BE-8F0A-0973516E9BA1}" type="datetimeFigureOut">
              <a:rPr lang="ja-JP" altLang="en-US" smtClean="0">
                <a:solidFill>
                  <a:srgbClr val="303030">
                    <a:lumMod val="90000"/>
                    <a:lumOff val="10000"/>
                  </a:srgbClr>
                </a:solidFill>
                <a:ea typeface="ＭＳ Ｐ明朝"/>
              </a:rPr>
              <a:pPr fontAlgn="auto">
                <a:spcBef>
                  <a:spcPts val="0"/>
                </a:spcBef>
                <a:spcAft>
                  <a:spcPts val="0"/>
                </a:spcAft>
              </a:pPr>
              <a:t>2014/1/21</a:t>
            </a:fld>
            <a:endParaRPr lang="ja-JP" altLang="en-US">
              <a:solidFill>
                <a:srgbClr val="303030">
                  <a:lumMod val="90000"/>
                  <a:lumOff val="10000"/>
                </a:srgbClr>
              </a:solidFill>
              <a:ea typeface="ＭＳ Ｐ明朝"/>
            </a:endParaRPr>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pPr fontAlgn="auto">
              <a:spcBef>
                <a:spcPts val="0"/>
              </a:spcBef>
              <a:spcAft>
                <a:spcPts val="0"/>
              </a:spcAft>
            </a:pPr>
            <a:endParaRPr lang="ja-JP" altLang="en-US">
              <a:solidFill>
                <a:srgbClr val="303030">
                  <a:lumMod val="90000"/>
                  <a:lumOff val="10000"/>
                </a:srgbClr>
              </a:solidFill>
              <a:latin typeface="Times New Roman"/>
              <a:ea typeface="ＭＳ Ｐ明朝"/>
            </a:endParaRPr>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pPr fontAlgn="auto">
              <a:spcBef>
                <a:spcPts val="0"/>
              </a:spcBef>
              <a:spcAft>
                <a:spcPts val="0"/>
              </a:spcAft>
            </a:pPr>
            <a:fld id="{69589084-31EB-4C7A-A61E-907DAF257FD8}" type="slidenum">
              <a:rPr lang="ja-JP" altLang="en-US" smtClean="0">
                <a:solidFill>
                  <a:prstClr val="black">
                    <a:lumMod val="85000"/>
                    <a:lumOff val="15000"/>
                  </a:prstClr>
                </a:solidFill>
                <a:ea typeface="ＭＳ Ｐ明朝"/>
              </a:rPr>
              <a:pPr fontAlgn="auto">
                <a:spcBef>
                  <a:spcPts val="0"/>
                </a:spcBef>
                <a:spcAft>
                  <a:spcPts val="0"/>
                </a:spcAft>
              </a:pPr>
              <a:t>‹#›</a:t>
            </a:fld>
            <a:endParaRPr lang="ja-JP" altLang="en-US">
              <a:solidFill>
                <a:prstClr val="black">
                  <a:lumMod val="85000"/>
                  <a:lumOff val="15000"/>
                </a:prstClr>
              </a:solidFill>
              <a:ea typeface="ＭＳ Ｐ明朝"/>
            </a:endParaRPr>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2857897674"/>
      </p:ext>
    </p:extLst>
  </p:cSld>
  <p:clrMap bg1="lt1" tx1="dk1" bg2="lt2" tx2="dk2" accent1="accent1" accent2="accent2" accent3="accent3" accent4="accent4" accent5="accent5" accent6="accent6" hlink="hlink" folHlink="folHlink"/>
  <p:sldLayoutIdLst>
    <p:sldLayoutId id="2147518234" r:id="rId1"/>
    <p:sldLayoutId id="2147518235" r:id="rId2"/>
    <p:sldLayoutId id="2147518236" r:id="rId3"/>
    <p:sldLayoutId id="2147518237" r:id="rId4"/>
    <p:sldLayoutId id="2147518238" r:id="rId5"/>
    <p:sldLayoutId id="2147518239" r:id="rId6"/>
    <p:sldLayoutId id="2147518240" r:id="rId7"/>
    <p:sldLayoutId id="2147518241" r:id="rId8"/>
    <p:sldLayoutId id="2147518242" r:id="rId9"/>
    <p:sldLayoutId id="2147518243" r:id="rId10"/>
    <p:sldLayoutId id="2147518244" r:id="rId11"/>
  </p:sldLayoutIdLst>
  <p:txStyles>
    <p:titleStyle>
      <a:lvl1pPr algn="l" defTabSz="914400" rtl="0" eaLnBrk="1" latinLnBrk="0" hangingPunct="1">
        <a:spcBef>
          <a:spcPct val="0"/>
        </a:spcBef>
        <a:buNone/>
        <a:defRPr kumimoji="1" sz="54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kumimoji="1"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kumimoji="1"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kumimoji="1"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kumimoji="1"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kumimoji="1"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kumimoji="1"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kumimoji="1"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kumimoji="1"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kumimoji="1" sz="1600" kern="1200">
          <a:solidFill>
            <a:schemeClr val="tx2"/>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pPr fontAlgn="auto">
              <a:spcBef>
                <a:spcPts val="0"/>
              </a:spcBef>
              <a:spcAft>
                <a:spcPts val="0"/>
              </a:spcAft>
            </a:pPr>
            <a:fld id="{CCA982A8-3AF5-41CF-B271-62ACCF0C13A5}" type="datetimeFigureOut">
              <a:rPr lang="ja-JP" altLang="en-US" smtClean="0">
                <a:latin typeface="Arial"/>
                <a:ea typeface="ＭＳ Ｐゴシック"/>
              </a:rPr>
              <a:pPr fontAlgn="auto">
                <a:spcBef>
                  <a:spcPts val="0"/>
                </a:spcBef>
                <a:spcAft>
                  <a:spcPts val="0"/>
                </a:spcAft>
              </a:pPr>
              <a:t>2014/1/21</a:t>
            </a:fld>
            <a:endParaRPr lang="ja-JP" altLang="en-US">
              <a:latin typeface="Arial"/>
              <a:ea typeface="ＭＳ Ｐゴシック"/>
            </a:endParaRPr>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fontAlgn="auto">
              <a:spcBef>
                <a:spcPts val="0"/>
              </a:spcBef>
              <a:spcAft>
                <a:spcPts val="0"/>
              </a:spcAft>
            </a:pPr>
            <a:endParaRPr lang="ja-JP" altLang="en-US">
              <a:latin typeface="Arial"/>
              <a:ea typeface="ＭＳ Ｐゴシック"/>
            </a:endParaRPr>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pPr fontAlgn="auto">
              <a:spcBef>
                <a:spcPts val="0"/>
              </a:spcBef>
              <a:spcAft>
                <a:spcPts val="0"/>
              </a:spcAft>
            </a:pPr>
            <a:fld id="{3432C835-6F60-443A-8472-17BDB03AB616}" type="slidenum">
              <a:rPr lang="ja-JP" altLang="en-US" smtClean="0">
                <a:latin typeface="Arial"/>
                <a:ea typeface="ＭＳ Ｐゴシック"/>
              </a:rPr>
              <a:pPr fontAlgn="auto">
                <a:spcBef>
                  <a:spcPts val="0"/>
                </a:spcBef>
                <a:spcAft>
                  <a:spcPts val="0"/>
                </a:spcAft>
              </a:pPr>
              <a:t>‹#›</a:t>
            </a:fld>
            <a:endParaRPr lang="ja-JP" altLang="en-US">
              <a:latin typeface="Arial"/>
              <a:ea typeface="ＭＳ Ｐゴシック"/>
            </a:endParaRPr>
          </a:p>
        </p:txBody>
      </p:sp>
    </p:spTree>
    <p:extLst>
      <p:ext uri="{BB962C8B-B14F-4D97-AF65-F5344CB8AC3E}">
        <p14:creationId xmlns:p14="http://schemas.microsoft.com/office/powerpoint/2010/main" val="1196570355"/>
      </p:ext>
    </p:extLst>
  </p:cSld>
  <p:clrMap bg1="lt1" tx1="dk1" bg2="lt2" tx2="dk2" accent1="accent1" accent2="accent2" accent3="accent3" accent4="accent4" accent5="accent5" accent6="accent6" hlink="hlink" folHlink="folHlink"/>
  <p:sldLayoutIdLst>
    <p:sldLayoutId id="2147518246" r:id="rId1"/>
    <p:sldLayoutId id="2147518247" r:id="rId2"/>
    <p:sldLayoutId id="2147518248" r:id="rId3"/>
    <p:sldLayoutId id="2147518249" r:id="rId4"/>
    <p:sldLayoutId id="2147518250" r:id="rId5"/>
    <p:sldLayoutId id="2147518251" r:id="rId6"/>
    <p:sldLayoutId id="2147518252" r:id="rId7"/>
    <p:sldLayoutId id="2147518253" r:id="rId8"/>
    <p:sldLayoutId id="2147518254" r:id="rId9"/>
    <p:sldLayoutId id="2147518255" r:id="rId10"/>
    <p:sldLayoutId id="2147518256" r:id="rId11"/>
  </p:sldLayoutIdLst>
  <p:txStyles>
    <p:titleStyle>
      <a:lvl1pPr algn="l" defTabSz="914400" rtl="0" eaLnBrk="1" latinLnBrk="0" hangingPunct="1">
        <a:spcBef>
          <a:spcPct val="0"/>
        </a:spcBef>
        <a:buNone/>
        <a:defRPr kumimoji="1"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kumimoji="1"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kumimoji="1"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kumimoji="1"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kumimoji="1"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kumimoji="1"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663"/>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kumimoji="0" lang="en-US">
              <a:solidFill>
                <a:srgbClr val="FFFFFF"/>
              </a:solidFill>
            </a:endParaRPr>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1028" name="Text Placeholder 2"/>
          <p:cNvSpPr>
            <a:spLocks noGrp="1"/>
          </p:cNvSpPr>
          <p:nvPr>
            <p:ph type="body" idx="1"/>
          </p:nvPr>
        </p:nvSpPr>
        <p:spPr bwMode="auto">
          <a:xfrm>
            <a:off x="457200" y="1600200"/>
            <a:ext cx="8229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ltLang="ja-JP" smtClean="0"/>
          </a:p>
        </p:txBody>
      </p:sp>
      <p:sp>
        <p:nvSpPr>
          <p:cNvPr id="7" name="Rectangle 6"/>
          <p:cNvSpPr/>
          <p:nvPr/>
        </p:nvSpPr>
        <p:spPr>
          <a:xfrm>
            <a:off x="0" y="0"/>
            <a:ext cx="9144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kumimoji="0" lang="en-US">
              <a:solidFill>
                <a:srgbClr val="FFFFFF"/>
              </a:solidFill>
            </a:endParaRPr>
          </a:p>
        </p:txBody>
      </p:sp>
      <p:sp>
        <p:nvSpPr>
          <p:cNvPr id="4" name="Date Placeholder 3"/>
          <p:cNvSpPr>
            <a:spLocks noGrp="1"/>
          </p:cNvSpPr>
          <p:nvPr>
            <p:ph type="dt" sz="half" idx="2"/>
          </p:nvPr>
        </p:nvSpPr>
        <p:spPr>
          <a:xfrm>
            <a:off x="457200" y="19050"/>
            <a:ext cx="2895600" cy="328613"/>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FFFFFF"/>
                </a:solidFill>
              </a:defRPr>
            </a:lvl1pPr>
          </a:lstStyle>
          <a:p>
            <a:fld id="{427E4BCD-2BEE-41A7-A765-8EEE54B83BFA}" type="datetime1">
              <a:rPr kumimoji="0" lang="en-US" altLang="ja-JP" smtClean="0">
                <a:latin typeface="Arial" pitchFamily="34" charset="0"/>
                <a:ea typeface="ＭＳ Ｐゴシック" pitchFamily="50" charset="-128"/>
              </a:rPr>
              <a:pPr/>
              <a:t>1/21/2014</a:t>
            </a:fld>
            <a:endParaRPr kumimoji="0" lang="en-US" altLang="ja-JP" smtClean="0">
              <a:latin typeface="Arial" pitchFamily="34" charset="0"/>
              <a:ea typeface="ＭＳ Ｐゴシック" pitchFamily="50" charset="-128"/>
            </a:endParaRPr>
          </a:p>
        </p:txBody>
      </p:sp>
      <p:sp>
        <p:nvSpPr>
          <p:cNvPr id="5" name="Footer Placeholder 4"/>
          <p:cNvSpPr>
            <a:spLocks noGrp="1"/>
          </p:cNvSpPr>
          <p:nvPr>
            <p:ph type="ftr" sz="quarter" idx="3"/>
          </p:nvPr>
        </p:nvSpPr>
        <p:spPr>
          <a:xfrm>
            <a:off x="3429000" y="19050"/>
            <a:ext cx="4114800" cy="328613"/>
          </a:xfrm>
          <a:prstGeom prst="rect">
            <a:avLst/>
          </a:prstGeom>
        </p:spPr>
        <p:txBody>
          <a:bodyPr vert="horz" lIns="91440" tIns="45720" rIns="91440" bIns="45720" rtlCol="0" anchor="ctr"/>
          <a:lstStyle>
            <a:lvl1pPr algn="ctr" defTabSz="457200" fontAlgn="auto">
              <a:spcBef>
                <a:spcPts val="0"/>
              </a:spcBef>
              <a:spcAft>
                <a:spcPts val="0"/>
              </a:spcAft>
              <a:defRPr sz="1200">
                <a:solidFill>
                  <a:srgbClr val="FFFFFF"/>
                </a:solidFill>
                <a:latin typeface="Arial"/>
                <a:ea typeface="ＭＳ Ｐゴシック" pitchFamily="50" charset="-128"/>
                <a:cs typeface="+mn-cs"/>
              </a:defRPr>
            </a:lvl1pPr>
          </a:lstStyle>
          <a:p>
            <a:pPr>
              <a:defRPr/>
            </a:pPr>
            <a:endParaRPr kumimoji="0" lang="en-US"/>
          </a:p>
        </p:txBody>
      </p:sp>
      <p:sp>
        <p:nvSpPr>
          <p:cNvPr id="6" name="Slide Number Placeholder 5"/>
          <p:cNvSpPr>
            <a:spLocks noGrp="1"/>
          </p:cNvSpPr>
          <p:nvPr>
            <p:ph type="sldNum" sz="quarter" idx="4"/>
          </p:nvPr>
        </p:nvSpPr>
        <p:spPr>
          <a:xfrm>
            <a:off x="7620000" y="19050"/>
            <a:ext cx="1066800" cy="328613"/>
          </a:xfrm>
          <a:prstGeom prst="rect">
            <a:avLst/>
          </a:prstGeom>
        </p:spPr>
        <p:txBody>
          <a:bodyPr vert="horz" wrap="square" lIns="91440" tIns="45720" rIns="91440" bIns="45720" numCol="1" anchor="ctr" anchorCtr="0" compatLnSpc="1">
            <a:prstTxWarp prst="textNoShape">
              <a:avLst/>
            </a:prstTxWarp>
          </a:bodyPr>
          <a:lstStyle>
            <a:lvl1pPr defTabSz="457200">
              <a:defRPr sz="1400" b="1">
                <a:solidFill>
                  <a:srgbClr val="FFFFFF"/>
                </a:solidFill>
              </a:defRPr>
            </a:lvl1pPr>
          </a:lstStyle>
          <a:p>
            <a:fld id="{38CCB1DC-C611-4926-A9BA-D3895381C471}" type="slidenum">
              <a:rPr kumimoji="0" lang="en-US" altLang="ja-JP" smtClean="0">
                <a:latin typeface="Arial" pitchFamily="34" charset="0"/>
                <a:ea typeface="ＭＳ Ｐゴシック" pitchFamily="50" charset="-128"/>
              </a:rPr>
              <a:pPr/>
              <a:t>‹#›</a:t>
            </a:fld>
            <a:endParaRPr kumimoji="0" lang="en-US" altLang="ja-JP" smtClean="0">
              <a:latin typeface="Arial" pitchFamily="34" charset="0"/>
              <a:ea typeface="ＭＳ Ｐゴシック" pitchFamily="50" charset="-128"/>
            </a:endParaRPr>
          </a:p>
        </p:txBody>
      </p:sp>
    </p:spTree>
    <p:extLst>
      <p:ext uri="{BB962C8B-B14F-4D97-AF65-F5344CB8AC3E}">
        <p14:creationId xmlns:p14="http://schemas.microsoft.com/office/powerpoint/2010/main" val="3041929245"/>
      </p:ext>
    </p:extLst>
  </p:cSld>
  <p:clrMap bg1="lt1" tx1="dk1" bg2="lt2" tx2="dk2" accent1="accent1" accent2="accent2" accent3="accent3" accent4="accent4" accent5="accent5" accent6="accent6" hlink="hlink" folHlink="folHlink"/>
  <p:sldLayoutIdLst>
    <p:sldLayoutId id="2147518258" r:id="rId1"/>
    <p:sldLayoutId id="2147518259" r:id="rId2"/>
    <p:sldLayoutId id="2147518260" r:id="rId3"/>
    <p:sldLayoutId id="2147518261" r:id="rId4"/>
    <p:sldLayoutId id="2147518262" r:id="rId5"/>
    <p:sldLayoutId id="2147518263" r:id="rId6"/>
    <p:sldLayoutId id="2147518264" r:id="rId7"/>
    <p:sldLayoutId id="2147518265" r:id="rId8"/>
    <p:sldLayoutId id="2147518266" r:id="rId9"/>
    <p:sldLayoutId id="2147518267" r:id="rId10"/>
    <p:sldLayoutId id="2147518268" r:id="rId11"/>
  </p:sldLayoutIdLst>
  <p:hf sldNum="0" hdr="0" ftr="0" dt="0"/>
  <p:txStyles>
    <p:titleStyle>
      <a:lvl1pPr algn="l" rtl="0" eaLnBrk="0" fontAlgn="base" hangingPunct="0">
        <a:spcBef>
          <a:spcPct val="0"/>
        </a:spcBef>
        <a:spcAft>
          <a:spcPct val="0"/>
        </a:spcAft>
        <a:defRPr kumimoji="1" sz="4000" kern="1200" spc="-100">
          <a:solidFill>
            <a:schemeClr val="tx2"/>
          </a:solidFill>
          <a:latin typeface="+mj-lt"/>
          <a:ea typeface="+mj-ea"/>
          <a:cs typeface="ＭＳ Ｐゴシック" charset="0"/>
        </a:defRPr>
      </a:lvl1pPr>
      <a:lvl2pPr algn="l" rtl="0" eaLnBrk="0" fontAlgn="base" hangingPunct="0">
        <a:spcBef>
          <a:spcPct val="0"/>
        </a:spcBef>
        <a:spcAft>
          <a:spcPct val="0"/>
        </a:spcAft>
        <a:defRPr kumimoji="1" sz="4000">
          <a:solidFill>
            <a:schemeClr val="tx2"/>
          </a:solidFill>
          <a:latin typeface="Arial" charset="0"/>
          <a:ea typeface="ＭＳ Ｐゴシック" pitchFamily="50" charset="-128"/>
          <a:cs typeface="ＭＳ Ｐゴシック" charset="0"/>
        </a:defRPr>
      </a:lvl2pPr>
      <a:lvl3pPr algn="l" rtl="0" eaLnBrk="0" fontAlgn="base" hangingPunct="0">
        <a:spcBef>
          <a:spcPct val="0"/>
        </a:spcBef>
        <a:spcAft>
          <a:spcPct val="0"/>
        </a:spcAft>
        <a:defRPr kumimoji="1" sz="4000">
          <a:solidFill>
            <a:schemeClr val="tx2"/>
          </a:solidFill>
          <a:latin typeface="Arial" charset="0"/>
          <a:ea typeface="ＭＳ Ｐゴシック" pitchFamily="50" charset="-128"/>
          <a:cs typeface="ＭＳ Ｐゴシック" charset="0"/>
        </a:defRPr>
      </a:lvl3pPr>
      <a:lvl4pPr algn="l" rtl="0" eaLnBrk="0" fontAlgn="base" hangingPunct="0">
        <a:spcBef>
          <a:spcPct val="0"/>
        </a:spcBef>
        <a:spcAft>
          <a:spcPct val="0"/>
        </a:spcAft>
        <a:defRPr kumimoji="1" sz="4000">
          <a:solidFill>
            <a:schemeClr val="tx2"/>
          </a:solidFill>
          <a:latin typeface="Arial" charset="0"/>
          <a:ea typeface="ＭＳ Ｐゴシック" pitchFamily="50" charset="-128"/>
          <a:cs typeface="ＭＳ Ｐゴシック" charset="0"/>
        </a:defRPr>
      </a:lvl4pPr>
      <a:lvl5pPr algn="l" rtl="0" eaLnBrk="0" fontAlgn="base" hangingPunct="0">
        <a:spcBef>
          <a:spcPct val="0"/>
        </a:spcBef>
        <a:spcAft>
          <a:spcPct val="0"/>
        </a:spcAft>
        <a:defRPr kumimoji="1" sz="4000">
          <a:solidFill>
            <a:schemeClr val="tx2"/>
          </a:solidFill>
          <a:latin typeface="Arial" charset="0"/>
          <a:ea typeface="ＭＳ Ｐゴシック" pitchFamily="50" charset="-128"/>
          <a:cs typeface="ＭＳ Ｐゴシック" charset="0"/>
        </a:defRPr>
      </a:lvl5pPr>
      <a:lvl6pPr marL="457200" algn="l" rtl="0" fontAlgn="base">
        <a:spcBef>
          <a:spcPct val="0"/>
        </a:spcBef>
        <a:spcAft>
          <a:spcPct val="0"/>
        </a:spcAft>
        <a:defRPr kumimoji="1" sz="4000">
          <a:solidFill>
            <a:schemeClr val="tx2"/>
          </a:solidFill>
          <a:latin typeface="Arial" charset="0"/>
          <a:ea typeface="ＭＳ Ｐゴシック" pitchFamily="50" charset="-128"/>
        </a:defRPr>
      </a:lvl6pPr>
      <a:lvl7pPr marL="914400" algn="l" rtl="0" fontAlgn="base">
        <a:spcBef>
          <a:spcPct val="0"/>
        </a:spcBef>
        <a:spcAft>
          <a:spcPct val="0"/>
        </a:spcAft>
        <a:defRPr kumimoji="1" sz="4000">
          <a:solidFill>
            <a:schemeClr val="tx2"/>
          </a:solidFill>
          <a:latin typeface="Arial" charset="0"/>
          <a:ea typeface="ＭＳ Ｐゴシック" pitchFamily="50" charset="-128"/>
        </a:defRPr>
      </a:lvl7pPr>
      <a:lvl8pPr marL="1371600" algn="l" rtl="0" fontAlgn="base">
        <a:spcBef>
          <a:spcPct val="0"/>
        </a:spcBef>
        <a:spcAft>
          <a:spcPct val="0"/>
        </a:spcAft>
        <a:defRPr kumimoji="1" sz="4000">
          <a:solidFill>
            <a:schemeClr val="tx2"/>
          </a:solidFill>
          <a:latin typeface="Arial" charset="0"/>
          <a:ea typeface="ＭＳ Ｐゴシック" pitchFamily="50" charset="-128"/>
        </a:defRPr>
      </a:lvl8pPr>
      <a:lvl9pPr marL="1828800" algn="l" rtl="0" fontAlgn="base">
        <a:spcBef>
          <a:spcPct val="0"/>
        </a:spcBef>
        <a:spcAft>
          <a:spcPct val="0"/>
        </a:spcAft>
        <a:defRPr kumimoji="1" sz="4000">
          <a:solidFill>
            <a:schemeClr val="tx2"/>
          </a:solidFill>
          <a:latin typeface="Arial" charset="0"/>
          <a:ea typeface="ＭＳ Ｐゴシック" pitchFamily="50" charset="-128"/>
        </a:defRPr>
      </a:lvl9pPr>
    </p:titleStyle>
    <p:bodyStyle>
      <a:lvl1pPr marL="182563" indent="-182563" algn="l" rtl="0" eaLnBrk="0" fontAlgn="base" hangingPunct="0">
        <a:spcBef>
          <a:spcPct val="20000"/>
        </a:spcBef>
        <a:spcAft>
          <a:spcPct val="0"/>
        </a:spcAft>
        <a:buClr>
          <a:schemeClr val="accent1"/>
        </a:buClr>
        <a:buSzPct val="85000"/>
        <a:buFont typeface="Arial" pitchFamily="34" charset="0"/>
        <a:buChar char="•"/>
        <a:defRPr kumimoji="1" sz="2400" kern="1200">
          <a:solidFill>
            <a:schemeClr val="tx1"/>
          </a:solidFill>
          <a:latin typeface="+mn-lt"/>
          <a:ea typeface="+mn-ea"/>
          <a:cs typeface="ＭＳ Ｐゴシック" charset="0"/>
        </a:defRPr>
      </a:lvl1pPr>
      <a:lvl2pPr marL="457200" indent="-182563" algn="l" rtl="0" eaLnBrk="0" fontAlgn="base" hangingPunct="0">
        <a:spcBef>
          <a:spcPct val="20000"/>
        </a:spcBef>
        <a:spcAft>
          <a:spcPct val="0"/>
        </a:spcAft>
        <a:buClr>
          <a:schemeClr val="accent1"/>
        </a:buClr>
        <a:buSzPct val="85000"/>
        <a:buFont typeface="Arial" pitchFamily="34" charset="0"/>
        <a:buChar char="•"/>
        <a:defRPr kumimoji="1"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itchFamily="34" charset="0"/>
        <a:buChar char="•"/>
        <a:defRPr kumimoji="1"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itchFamily="34" charset="0"/>
        <a:buChar char="•"/>
        <a:defRPr kumimoji="1"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itchFamily="34" charset="0"/>
        <a:buChar char="•"/>
        <a:defRPr kumimoji="1"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878AE72D-69B8-45EA-A549-5A7714DD6B20}" type="datetimeFigureOut">
              <a:rPr lang="ja-JP" altLang="en-US" smtClean="0">
                <a:solidFill>
                  <a:prstClr val="black">
                    <a:tint val="75000"/>
                  </a:prstClr>
                </a:solidFill>
                <a:latin typeface="Calibri"/>
                <a:ea typeface="ＭＳ Ｐゴシック"/>
              </a:rPr>
              <a:pPr fontAlgn="auto">
                <a:spcBef>
                  <a:spcPts val="0"/>
                </a:spcBef>
                <a:spcAft>
                  <a:spcPts val="0"/>
                </a:spcAft>
              </a:pPr>
              <a:t>2014/1/21</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AE5B58A-470A-411D-9603-5F3F19096744}" type="slidenum">
              <a:rPr lang="ja-JP" altLang="en-US" smtClean="0">
                <a:solidFill>
                  <a:prstClr val="black">
                    <a:tint val="75000"/>
                  </a:prstClr>
                </a:solidFill>
                <a:latin typeface="Calibri"/>
                <a:ea typeface="ＭＳ Ｐゴシック"/>
              </a:rPr>
              <a:pPr fontAlgn="auto">
                <a:spcBef>
                  <a:spcPts val="0"/>
                </a:spcBef>
                <a:spcAft>
                  <a:spcPts val="0"/>
                </a:spcAft>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014876753"/>
      </p:ext>
    </p:extLst>
  </p:cSld>
  <p:clrMap bg1="lt1" tx1="dk1" bg2="lt2" tx2="dk2" accent1="accent1" accent2="accent2" accent3="accent3" accent4="accent4" accent5="accent5" accent6="accent6" hlink="hlink" folHlink="folHlink"/>
  <p:sldLayoutIdLst>
    <p:sldLayoutId id="2147518303" r:id="rId1"/>
    <p:sldLayoutId id="2147518304" r:id="rId2"/>
    <p:sldLayoutId id="2147518305" r:id="rId3"/>
    <p:sldLayoutId id="2147518306" r:id="rId4"/>
    <p:sldLayoutId id="2147518307" r:id="rId5"/>
    <p:sldLayoutId id="2147518308" r:id="rId6"/>
    <p:sldLayoutId id="2147518309" r:id="rId7"/>
    <p:sldLayoutId id="2147518310" r:id="rId8"/>
    <p:sldLayoutId id="2147518311" r:id="rId9"/>
    <p:sldLayoutId id="2147518312" r:id="rId10"/>
    <p:sldLayoutId id="2147518313"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663"/>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a:solidFill>
                <a:srgbClr val="FFFFFF"/>
              </a:solidFill>
            </a:endParaRPr>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6148" name="Text Placeholder 2"/>
          <p:cNvSpPr>
            <a:spLocks noGrp="1"/>
          </p:cNvSpPr>
          <p:nvPr>
            <p:ph type="body" idx="1"/>
          </p:nvPr>
        </p:nvSpPr>
        <p:spPr bwMode="auto">
          <a:xfrm>
            <a:off x="457200" y="1600200"/>
            <a:ext cx="8229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ltLang="ja-JP" smtClean="0"/>
          </a:p>
        </p:txBody>
      </p:sp>
      <p:sp>
        <p:nvSpPr>
          <p:cNvPr id="7" name="Rectangle 6"/>
          <p:cNvSpPr/>
          <p:nvPr/>
        </p:nvSpPr>
        <p:spPr>
          <a:xfrm>
            <a:off x="0" y="0"/>
            <a:ext cx="9144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a:solidFill>
                <a:srgbClr val="FFFFFF"/>
              </a:solidFill>
            </a:endParaRPr>
          </a:p>
        </p:txBody>
      </p:sp>
      <p:sp>
        <p:nvSpPr>
          <p:cNvPr id="4" name="Date Placeholder 3"/>
          <p:cNvSpPr>
            <a:spLocks noGrp="1"/>
          </p:cNvSpPr>
          <p:nvPr>
            <p:ph type="dt" sz="half" idx="2"/>
          </p:nvPr>
        </p:nvSpPr>
        <p:spPr>
          <a:xfrm>
            <a:off x="457200" y="19050"/>
            <a:ext cx="2895600" cy="328613"/>
          </a:xfrm>
          <a:prstGeom prst="rect">
            <a:avLst/>
          </a:prstGeom>
        </p:spPr>
        <p:txBody>
          <a:bodyPr vert="horz" lIns="91440" tIns="45720" rIns="91440" bIns="45720" rtlCol="0" anchor="ctr"/>
          <a:lstStyle>
            <a:lvl1pPr algn="l">
              <a:defRPr sz="1200">
                <a:solidFill>
                  <a:srgbClr val="FFFFFF"/>
                </a:solidFill>
                <a:ea typeface="ＭＳ Ｐゴシック" pitchFamily="50" charset="-128"/>
              </a:defRPr>
            </a:lvl1pPr>
          </a:lstStyle>
          <a:p>
            <a:pPr>
              <a:defRPr/>
            </a:pPr>
            <a:endParaRPr kumimoji="0" lang="ja-JP" altLang="ja-JP">
              <a:latin typeface="Arial"/>
            </a:endParaRPr>
          </a:p>
        </p:txBody>
      </p:sp>
      <p:sp>
        <p:nvSpPr>
          <p:cNvPr id="5" name="Footer Placeholder 4"/>
          <p:cNvSpPr>
            <a:spLocks noGrp="1"/>
          </p:cNvSpPr>
          <p:nvPr>
            <p:ph type="ftr" sz="quarter" idx="3"/>
          </p:nvPr>
        </p:nvSpPr>
        <p:spPr>
          <a:xfrm>
            <a:off x="3429000" y="19050"/>
            <a:ext cx="4114800" cy="328613"/>
          </a:xfrm>
          <a:prstGeom prst="rect">
            <a:avLst/>
          </a:prstGeom>
        </p:spPr>
        <p:txBody>
          <a:bodyPr vert="horz" lIns="91440" tIns="45720" rIns="91440" bIns="45720" rtlCol="0" anchor="ctr"/>
          <a:lstStyle>
            <a:lvl1pPr algn="ctr">
              <a:defRPr sz="1200">
                <a:solidFill>
                  <a:srgbClr val="FFFFFF"/>
                </a:solidFill>
                <a:ea typeface="ＭＳ Ｐゴシック" pitchFamily="50" charset="-128"/>
              </a:defRPr>
            </a:lvl1pPr>
          </a:lstStyle>
          <a:p>
            <a:pPr>
              <a:defRPr/>
            </a:pPr>
            <a:endParaRPr kumimoji="0" lang="ja-JP" altLang="ja-JP">
              <a:latin typeface="Arial"/>
            </a:endParaRPr>
          </a:p>
        </p:txBody>
      </p:sp>
      <p:sp>
        <p:nvSpPr>
          <p:cNvPr id="6" name="Slide Number Placeholder 5"/>
          <p:cNvSpPr>
            <a:spLocks noGrp="1"/>
          </p:cNvSpPr>
          <p:nvPr>
            <p:ph type="sldNum" sz="quarter" idx="4"/>
          </p:nvPr>
        </p:nvSpPr>
        <p:spPr>
          <a:xfrm>
            <a:off x="7620000" y="19050"/>
            <a:ext cx="1066800" cy="328613"/>
          </a:xfrm>
          <a:prstGeom prst="rect">
            <a:avLst/>
          </a:prstGeom>
        </p:spPr>
        <p:txBody>
          <a:bodyPr vert="horz" lIns="91440" tIns="45720" rIns="91440" bIns="45720" rtlCol="0" anchor="ctr"/>
          <a:lstStyle>
            <a:lvl1pPr algn="l">
              <a:defRPr sz="1400" b="1" smtClean="0">
                <a:solidFill>
                  <a:srgbClr val="FFFFFF"/>
                </a:solidFill>
                <a:ea typeface="ＭＳ Ｐゴシック" pitchFamily="50" charset="-128"/>
              </a:defRPr>
            </a:lvl1pPr>
          </a:lstStyle>
          <a:p>
            <a:pPr>
              <a:defRPr/>
            </a:pPr>
            <a:fld id="{EC1EF7D8-9ADD-4075-91F9-4C2848A8267D}" type="slidenum">
              <a:rPr kumimoji="0" lang="ja-JP" altLang="ja-JP">
                <a:latin typeface="Arial"/>
              </a:rPr>
              <a:pPr>
                <a:defRPr/>
              </a:pPr>
              <a:t>‹#›</a:t>
            </a:fld>
            <a:endParaRPr kumimoji="0" lang="ja-JP" altLang="ja-JP">
              <a:latin typeface="Arial"/>
            </a:endParaRPr>
          </a:p>
        </p:txBody>
      </p:sp>
    </p:spTree>
    <p:extLst>
      <p:ext uri="{BB962C8B-B14F-4D97-AF65-F5344CB8AC3E}">
        <p14:creationId xmlns:p14="http://schemas.microsoft.com/office/powerpoint/2010/main" val="1280379113"/>
      </p:ext>
    </p:extLst>
  </p:cSld>
  <p:clrMap bg1="lt1" tx1="dk1" bg2="lt2" tx2="dk2" accent1="accent1" accent2="accent2" accent3="accent3" accent4="accent4" accent5="accent5" accent6="accent6" hlink="hlink" folHlink="folHlink"/>
  <p:sldLayoutIdLst>
    <p:sldLayoutId id="2147518315" r:id="rId1"/>
    <p:sldLayoutId id="2147518316" r:id="rId2"/>
    <p:sldLayoutId id="2147518317" r:id="rId3"/>
    <p:sldLayoutId id="2147518318" r:id="rId4"/>
    <p:sldLayoutId id="2147518319" r:id="rId5"/>
    <p:sldLayoutId id="2147518320" r:id="rId6"/>
    <p:sldLayoutId id="2147518321" r:id="rId7"/>
    <p:sldLayoutId id="2147518322" r:id="rId8"/>
    <p:sldLayoutId id="2147518323" r:id="rId9"/>
    <p:sldLayoutId id="2147518324" r:id="rId10"/>
    <p:sldLayoutId id="2147518325" r:id="rId11"/>
  </p:sldLayoutIdLst>
  <p:txStyles>
    <p:titleStyle>
      <a:lvl1pPr algn="l" rtl="0" fontAlgn="base">
        <a:spcBef>
          <a:spcPct val="0"/>
        </a:spcBef>
        <a:spcAft>
          <a:spcPct val="0"/>
        </a:spcAft>
        <a:defRPr kumimoji="1" sz="4000" kern="1200" spc="-100">
          <a:solidFill>
            <a:schemeClr val="tx2"/>
          </a:solidFill>
          <a:latin typeface="+mj-lt"/>
          <a:ea typeface="+mj-ea"/>
          <a:cs typeface="+mj-cs"/>
        </a:defRPr>
      </a:lvl1pPr>
      <a:lvl2pPr algn="l" rtl="0" fontAlgn="base">
        <a:spcBef>
          <a:spcPct val="0"/>
        </a:spcBef>
        <a:spcAft>
          <a:spcPct val="0"/>
        </a:spcAft>
        <a:defRPr kumimoji="1" sz="4000">
          <a:solidFill>
            <a:schemeClr val="tx2"/>
          </a:solidFill>
          <a:latin typeface="Arial" charset="0"/>
          <a:ea typeface="ＭＳ Ｐゴシック" charset="-128"/>
        </a:defRPr>
      </a:lvl2pPr>
      <a:lvl3pPr algn="l" rtl="0" fontAlgn="base">
        <a:spcBef>
          <a:spcPct val="0"/>
        </a:spcBef>
        <a:spcAft>
          <a:spcPct val="0"/>
        </a:spcAft>
        <a:defRPr kumimoji="1" sz="4000">
          <a:solidFill>
            <a:schemeClr val="tx2"/>
          </a:solidFill>
          <a:latin typeface="Arial" charset="0"/>
          <a:ea typeface="ＭＳ Ｐゴシック" charset="-128"/>
        </a:defRPr>
      </a:lvl3pPr>
      <a:lvl4pPr algn="l" rtl="0" fontAlgn="base">
        <a:spcBef>
          <a:spcPct val="0"/>
        </a:spcBef>
        <a:spcAft>
          <a:spcPct val="0"/>
        </a:spcAft>
        <a:defRPr kumimoji="1" sz="4000">
          <a:solidFill>
            <a:schemeClr val="tx2"/>
          </a:solidFill>
          <a:latin typeface="Arial" charset="0"/>
          <a:ea typeface="ＭＳ Ｐゴシック" charset="-128"/>
        </a:defRPr>
      </a:lvl4pPr>
      <a:lvl5pPr algn="l" rtl="0" fontAlgn="base">
        <a:spcBef>
          <a:spcPct val="0"/>
        </a:spcBef>
        <a:spcAft>
          <a:spcPct val="0"/>
        </a:spcAft>
        <a:defRPr kumimoji="1" sz="4000">
          <a:solidFill>
            <a:schemeClr val="tx2"/>
          </a:solidFill>
          <a:latin typeface="Arial" charset="0"/>
          <a:ea typeface="ＭＳ Ｐゴシック" charset="-128"/>
        </a:defRPr>
      </a:lvl5pPr>
      <a:lvl6pPr marL="457200" algn="l" rtl="0" fontAlgn="base">
        <a:spcBef>
          <a:spcPct val="0"/>
        </a:spcBef>
        <a:spcAft>
          <a:spcPct val="0"/>
        </a:spcAft>
        <a:defRPr kumimoji="1" sz="4000">
          <a:solidFill>
            <a:schemeClr val="tx2"/>
          </a:solidFill>
          <a:latin typeface="Arial" charset="0"/>
          <a:ea typeface="ＭＳ Ｐゴシック" charset="-128"/>
        </a:defRPr>
      </a:lvl6pPr>
      <a:lvl7pPr marL="914400" algn="l" rtl="0" fontAlgn="base">
        <a:spcBef>
          <a:spcPct val="0"/>
        </a:spcBef>
        <a:spcAft>
          <a:spcPct val="0"/>
        </a:spcAft>
        <a:defRPr kumimoji="1" sz="4000">
          <a:solidFill>
            <a:schemeClr val="tx2"/>
          </a:solidFill>
          <a:latin typeface="Arial" charset="0"/>
          <a:ea typeface="ＭＳ Ｐゴシック" charset="-128"/>
        </a:defRPr>
      </a:lvl7pPr>
      <a:lvl8pPr marL="1371600" algn="l" rtl="0" fontAlgn="base">
        <a:spcBef>
          <a:spcPct val="0"/>
        </a:spcBef>
        <a:spcAft>
          <a:spcPct val="0"/>
        </a:spcAft>
        <a:defRPr kumimoji="1" sz="4000">
          <a:solidFill>
            <a:schemeClr val="tx2"/>
          </a:solidFill>
          <a:latin typeface="Arial" charset="0"/>
          <a:ea typeface="ＭＳ Ｐゴシック" charset="-128"/>
        </a:defRPr>
      </a:lvl8pPr>
      <a:lvl9pPr marL="1828800" algn="l" rtl="0" fontAlgn="base">
        <a:spcBef>
          <a:spcPct val="0"/>
        </a:spcBef>
        <a:spcAft>
          <a:spcPct val="0"/>
        </a:spcAft>
        <a:defRPr kumimoji="1" sz="4000">
          <a:solidFill>
            <a:schemeClr val="tx2"/>
          </a:solidFill>
          <a:latin typeface="Arial" charset="0"/>
          <a:ea typeface="ＭＳ Ｐゴシック" charset="-128"/>
        </a:defRPr>
      </a:lvl9pPr>
    </p:titleStyle>
    <p:bodyStyle>
      <a:lvl1pPr marL="182563" indent="-182563" algn="l" rtl="0" fontAlgn="base">
        <a:spcBef>
          <a:spcPct val="20000"/>
        </a:spcBef>
        <a:spcAft>
          <a:spcPct val="0"/>
        </a:spcAft>
        <a:buClr>
          <a:schemeClr val="accent1"/>
        </a:buClr>
        <a:buSzPct val="85000"/>
        <a:buFont typeface="Arial" charset="0"/>
        <a:buChar char="•"/>
        <a:defRPr kumimoji="1" sz="2400" kern="1200">
          <a:solidFill>
            <a:schemeClr val="tx1"/>
          </a:solidFill>
          <a:latin typeface="+mn-lt"/>
          <a:ea typeface="+mn-ea"/>
          <a:cs typeface="+mn-cs"/>
        </a:defRPr>
      </a:lvl1pPr>
      <a:lvl2pPr marL="457200" indent="-182563" algn="l" rtl="0" fontAlgn="base">
        <a:spcBef>
          <a:spcPct val="20000"/>
        </a:spcBef>
        <a:spcAft>
          <a:spcPct val="0"/>
        </a:spcAft>
        <a:buClr>
          <a:schemeClr val="accent1"/>
        </a:buClr>
        <a:buSzPct val="85000"/>
        <a:buFont typeface="Arial" charset="0"/>
        <a:buChar char="•"/>
        <a:defRPr kumimoji="1" sz="2000" kern="1200">
          <a:solidFill>
            <a:schemeClr val="tx1"/>
          </a:solidFill>
          <a:latin typeface="+mn-lt"/>
          <a:ea typeface="+mn-ea"/>
          <a:cs typeface="+mn-cs"/>
        </a:defRPr>
      </a:lvl2pPr>
      <a:lvl3pPr marL="730250" indent="-182563" algn="l" rtl="0" fontAlgn="base">
        <a:spcBef>
          <a:spcPct val="20000"/>
        </a:spcBef>
        <a:spcAft>
          <a:spcPct val="0"/>
        </a:spcAft>
        <a:buClr>
          <a:schemeClr val="accent1"/>
        </a:buClr>
        <a:buSzPct val="90000"/>
        <a:buFont typeface="Arial" charset="0"/>
        <a:buChar char="•"/>
        <a:defRPr kumimoji="1" kern="1200">
          <a:solidFill>
            <a:schemeClr val="tx1"/>
          </a:solidFill>
          <a:latin typeface="+mn-lt"/>
          <a:ea typeface="+mn-ea"/>
          <a:cs typeface="+mn-cs"/>
        </a:defRPr>
      </a:lvl3pPr>
      <a:lvl4pPr marL="1004888" indent="-182563" algn="l" rtl="0" fontAlgn="base">
        <a:spcBef>
          <a:spcPct val="20000"/>
        </a:spcBef>
        <a:spcAft>
          <a:spcPct val="0"/>
        </a:spcAft>
        <a:buClr>
          <a:schemeClr val="accent1"/>
        </a:buClr>
        <a:buFont typeface="Arial" charset="0"/>
        <a:buChar char="•"/>
        <a:defRPr kumimoji="1" sz="1600" kern="1200">
          <a:solidFill>
            <a:schemeClr val="tx1"/>
          </a:solidFill>
          <a:latin typeface="+mn-lt"/>
          <a:ea typeface="+mn-ea"/>
          <a:cs typeface="+mn-cs"/>
        </a:defRPr>
      </a:lvl4pPr>
      <a:lvl5pPr marL="1187450" indent="-136525" algn="l" rtl="0" fontAlgn="base">
        <a:spcBef>
          <a:spcPct val="20000"/>
        </a:spcBef>
        <a:spcAft>
          <a:spcPct val="0"/>
        </a:spcAft>
        <a:buClr>
          <a:schemeClr val="accent1"/>
        </a:buClr>
        <a:buSzPct val="100000"/>
        <a:buFont typeface="Arial" charset="0"/>
        <a:buChar char="•"/>
        <a:defRPr kumimoji="1"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663"/>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a:solidFill>
                <a:srgbClr val="FFFFFF"/>
              </a:solidFill>
            </a:endParaRPr>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1028" name="Text Placeholder 2"/>
          <p:cNvSpPr>
            <a:spLocks noGrp="1"/>
          </p:cNvSpPr>
          <p:nvPr>
            <p:ph type="body" idx="1"/>
          </p:nvPr>
        </p:nvSpPr>
        <p:spPr bwMode="auto">
          <a:xfrm>
            <a:off x="457200" y="1600200"/>
            <a:ext cx="8229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ltLang="ja-JP" smtClean="0"/>
          </a:p>
        </p:txBody>
      </p:sp>
      <p:sp>
        <p:nvSpPr>
          <p:cNvPr id="7" name="Rectangle 6"/>
          <p:cNvSpPr/>
          <p:nvPr/>
        </p:nvSpPr>
        <p:spPr>
          <a:xfrm>
            <a:off x="0" y="0"/>
            <a:ext cx="9144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a:solidFill>
                <a:srgbClr val="FFFFFF"/>
              </a:solidFill>
            </a:endParaRPr>
          </a:p>
        </p:txBody>
      </p:sp>
      <p:sp>
        <p:nvSpPr>
          <p:cNvPr id="4" name="Date Placeholder 3"/>
          <p:cNvSpPr>
            <a:spLocks noGrp="1"/>
          </p:cNvSpPr>
          <p:nvPr>
            <p:ph type="dt" sz="half" idx="2"/>
          </p:nvPr>
        </p:nvSpPr>
        <p:spPr>
          <a:xfrm>
            <a:off x="457200" y="19050"/>
            <a:ext cx="2895600" cy="328613"/>
          </a:xfrm>
          <a:prstGeom prst="rect">
            <a:avLst/>
          </a:prstGeom>
        </p:spPr>
        <p:txBody>
          <a:bodyPr vert="horz" lIns="91440" tIns="45720" rIns="91440" bIns="45720" rtlCol="0" anchor="ctr"/>
          <a:lstStyle>
            <a:lvl1pPr algn="l">
              <a:defRPr sz="1200">
                <a:solidFill>
                  <a:srgbClr val="FFFFFF"/>
                </a:solidFill>
                <a:ea typeface="ＭＳ Ｐゴシック" pitchFamily="50" charset="-128"/>
              </a:defRPr>
            </a:lvl1pPr>
          </a:lstStyle>
          <a:p>
            <a:pPr>
              <a:defRPr/>
            </a:pPr>
            <a:endParaRPr kumimoji="0" lang="ja-JP" altLang="ja-JP"/>
          </a:p>
        </p:txBody>
      </p:sp>
      <p:sp>
        <p:nvSpPr>
          <p:cNvPr id="5" name="Footer Placeholder 4"/>
          <p:cNvSpPr>
            <a:spLocks noGrp="1"/>
          </p:cNvSpPr>
          <p:nvPr>
            <p:ph type="ftr" sz="quarter" idx="3"/>
          </p:nvPr>
        </p:nvSpPr>
        <p:spPr>
          <a:xfrm>
            <a:off x="3429000" y="19050"/>
            <a:ext cx="4114800" cy="328613"/>
          </a:xfrm>
          <a:prstGeom prst="rect">
            <a:avLst/>
          </a:prstGeom>
        </p:spPr>
        <p:txBody>
          <a:bodyPr vert="horz" lIns="91440" tIns="45720" rIns="91440" bIns="45720" rtlCol="0" anchor="ctr"/>
          <a:lstStyle>
            <a:lvl1pPr algn="ctr">
              <a:defRPr sz="1200">
                <a:solidFill>
                  <a:srgbClr val="FFFFFF"/>
                </a:solidFill>
                <a:ea typeface="ＭＳ Ｐゴシック" pitchFamily="50" charset="-128"/>
              </a:defRPr>
            </a:lvl1pPr>
          </a:lstStyle>
          <a:p>
            <a:pPr>
              <a:defRPr/>
            </a:pPr>
            <a:endParaRPr kumimoji="0" lang="ja-JP" altLang="ja-JP"/>
          </a:p>
        </p:txBody>
      </p:sp>
      <p:sp>
        <p:nvSpPr>
          <p:cNvPr id="6" name="Slide Number Placeholder 5"/>
          <p:cNvSpPr>
            <a:spLocks noGrp="1"/>
          </p:cNvSpPr>
          <p:nvPr>
            <p:ph type="sldNum" sz="quarter" idx="4"/>
          </p:nvPr>
        </p:nvSpPr>
        <p:spPr>
          <a:xfrm>
            <a:off x="7620000" y="19050"/>
            <a:ext cx="1066800" cy="328613"/>
          </a:xfrm>
          <a:prstGeom prst="rect">
            <a:avLst/>
          </a:prstGeom>
        </p:spPr>
        <p:txBody>
          <a:bodyPr vert="horz" lIns="91440" tIns="45720" rIns="91440" bIns="45720" rtlCol="0" anchor="ctr"/>
          <a:lstStyle>
            <a:lvl1pPr algn="l">
              <a:defRPr sz="1400" b="1">
                <a:solidFill>
                  <a:srgbClr val="FFFFFF"/>
                </a:solidFill>
                <a:ea typeface="ＭＳ Ｐゴシック" pitchFamily="50" charset="-128"/>
              </a:defRPr>
            </a:lvl1pPr>
          </a:lstStyle>
          <a:p>
            <a:pPr>
              <a:defRPr/>
            </a:pPr>
            <a:fld id="{964DAB21-75EB-46A5-8429-EEB11D3B0FE1}" type="slidenum">
              <a:rPr kumimoji="0" lang="ja-JP" altLang="ja-JP"/>
              <a:pPr>
                <a:defRPr/>
              </a:pPr>
              <a:t>‹#›</a:t>
            </a:fld>
            <a:endParaRPr kumimoji="0" lang="ja-JP" altLang="ja-JP"/>
          </a:p>
        </p:txBody>
      </p:sp>
    </p:spTree>
    <p:extLst>
      <p:ext uri="{BB962C8B-B14F-4D97-AF65-F5344CB8AC3E}">
        <p14:creationId xmlns:p14="http://schemas.microsoft.com/office/powerpoint/2010/main" val="737118388"/>
      </p:ext>
    </p:extLst>
  </p:cSld>
  <p:clrMap bg1="lt1" tx1="dk1" bg2="lt2" tx2="dk2" accent1="accent1" accent2="accent2" accent3="accent3" accent4="accent4" accent5="accent5" accent6="accent6" hlink="hlink" folHlink="folHlink"/>
  <p:sldLayoutIdLst>
    <p:sldLayoutId id="2147518327" r:id="rId1"/>
    <p:sldLayoutId id="2147518328" r:id="rId2"/>
    <p:sldLayoutId id="2147518329" r:id="rId3"/>
    <p:sldLayoutId id="2147518330" r:id="rId4"/>
    <p:sldLayoutId id="2147518331" r:id="rId5"/>
    <p:sldLayoutId id="2147518332" r:id="rId6"/>
    <p:sldLayoutId id="2147518333" r:id="rId7"/>
    <p:sldLayoutId id="2147518334" r:id="rId8"/>
    <p:sldLayoutId id="2147518335" r:id="rId9"/>
    <p:sldLayoutId id="2147518336" r:id="rId10"/>
    <p:sldLayoutId id="2147518337" r:id="rId11"/>
  </p:sldLayoutIdLst>
  <p:txStyles>
    <p:titleStyle>
      <a:lvl1pPr algn="l" rtl="0" eaLnBrk="0" fontAlgn="base" hangingPunct="0">
        <a:spcBef>
          <a:spcPct val="0"/>
        </a:spcBef>
        <a:spcAft>
          <a:spcPct val="0"/>
        </a:spcAft>
        <a:defRPr kumimoji="1" sz="4000" kern="1200" spc="-1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charset="0"/>
          <a:ea typeface="ＭＳ Ｐゴシック" pitchFamily="50" charset="-128"/>
        </a:defRPr>
      </a:lvl2pPr>
      <a:lvl3pPr algn="l" rtl="0" eaLnBrk="0" fontAlgn="base" hangingPunct="0">
        <a:spcBef>
          <a:spcPct val="0"/>
        </a:spcBef>
        <a:spcAft>
          <a:spcPct val="0"/>
        </a:spcAft>
        <a:defRPr kumimoji="1" sz="4000">
          <a:solidFill>
            <a:schemeClr val="tx2"/>
          </a:solidFill>
          <a:latin typeface="Arial" charset="0"/>
          <a:ea typeface="ＭＳ Ｐゴシック" pitchFamily="50" charset="-128"/>
        </a:defRPr>
      </a:lvl3pPr>
      <a:lvl4pPr algn="l" rtl="0" eaLnBrk="0" fontAlgn="base" hangingPunct="0">
        <a:spcBef>
          <a:spcPct val="0"/>
        </a:spcBef>
        <a:spcAft>
          <a:spcPct val="0"/>
        </a:spcAft>
        <a:defRPr kumimoji="1" sz="4000">
          <a:solidFill>
            <a:schemeClr val="tx2"/>
          </a:solidFill>
          <a:latin typeface="Arial" charset="0"/>
          <a:ea typeface="ＭＳ Ｐゴシック" pitchFamily="50" charset="-128"/>
        </a:defRPr>
      </a:lvl4pPr>
      <a:lvl5pPr algn="l" rtl="0" eaLnBrk="0" fontAlgn="base" hangingPunct="0">
        <a:spcBef>
          <a:spcPct val="0"/>
        </a:spcBef>
        <a:spcAft>
          <a:spcPct val="0"/>
        </a:spcAft>
        <a:defRPr kumimoji="1" sz="4000">
          <a:solidFill>
            <a:schemeClr val="tx2"/>
          </a:solidFill>
          <a:latin typeface="Arial" charset="0"/>
          <a:ea typeface="ＭＳ Ｐゴシック" pitchFamily="50" charset="-128"/>
        </a:defRPr>
      </a:lvl5pPr>
      <a:lvl6pPr marL="457200" algn="l" rtl="0" fontAlgn="base">
        <a:spcBef>
          <a:spcPct val="0"/>
        </a:spcBef>
        <a:spcAft>
          <a:spcPct val="0"/>
        </a:spcAft>
        <a:defRPr kumimoji="1" sz="4000">
          <a:solidFill>
            <a:schemeClr val="tx2"/>
          </a:solidFill>
          <a:latin typeface="Arial" charset="0"/>
          <a:ea typeface="ＭＳ Ｐゴシック" pitchFamily="50" charset="-128"/>
        </a:defRPr>
      </a:lvl6pPr>
      <a:lvl7pPr marL="914400" algn="l" rtl="0" fontAlgn="base">
        <a:spcBef>
          <a:spcPct val="0"/>
        </a:spcBef>
        <a:spcAft>
          <a:spcPct val="0"/>
        </a:spcAft>
        <a:defRPr kumimoji="1" sz="4000">
          <a:solidFill>
            <a:schemeClr val="tx2"/>
          </a:solidFill>
          <a:latin typeface="Arial" charset="0"/>
          <a:ea typeface="ＭＳ Ｐゴシック" pitchFamily="50" charset="-128"/>
        </a:defRPr>
      </a:lvl7pPr>
      <a:lvl8pPr marL="1371600" algn="l" rtl="0" fontAlgn="base">
        <a:spcBef>
          <a:spcPct val="0"/>
        </a:spcBef>
        <a:spcAft>
          <a:spcPct val="0"/>
        </a:spcAft>
        <a:defRPr kumimoji="1" sz="4000">
          <a:solidFill>
            <a:schemeClr val="tx2"/>
          </a:solidFill>
          <a:latin typeface="Arial" charset="0"/>
          <a:ea typeface="ＭＳ Ｐゴシック" pitchFamily="50" charset="-128"/>
        </a:defRPr>
      </a:lvl8pPr>
      <a:lvl9pPr marL="1828800" algn="l" rtl="0" fontAlgn="base">
        <a:spcBef>
          <a:spcPct val="0"/>
        </a:spcBef>
        <a:spcAft>
          <a:spcPct val="0"/>
        </a:spcAft>
        <a:defRPr kumimoji="1" sz="4000">
          <a:solidFill>
            <a:schemeClr val="tx2"/>
          </a:solidFill>
          <a:latin typeface="Arial" charset="0"/>
          <a:ea typeface="ＭＳ Ｐゴシック" pitchFamily="50" charset="-128"/>
        </a:defRPr>
      </a:lvl9pPr>
    </p:titleStyle>
    <p:bodyStyle>
      <a:lvl1pPr marL="182563" indent="-182563" algn="l" rtl="0" eaLnBrk="0" fontAlgn="base" hangingPunct="0">
        <a:spcBef>
          <a:spcPct val="20000"/>
        </a:spcBef>
        <a:spcAft>
          <a:spcPct val="0"/>
        </a:spcAft>
        <a:buClr>
          <a:schemeClr val="accent1"/>
        </a:buClr>
        <a:buSzPct val="85000"/>
        <a:buFont typeface="Arial" charset="0"/>
        <a:buChar char="•"/>
        <a:defRPr kumimoji="1"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charset="0"/>
        <a:buChar char="•"/>
        <a:defRPr kumimoji="1"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charset="0"/>
        <a:buChar char="•"/>
        <a:defRPr kumimoji="1"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charset="0"/>
        <a:buChar char="•"/>
        <a:defRPr kumimoji="1"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charset="0"/>
        <a:buChar char="•"/>
        <a:defRPr kumimoji="1"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5.xml"/><Relationship Id="rId4" Type="http://schemas.openxmlformats.org/officeDocument/2006/relationships/image" Target="../media/image42.jpeg"/></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5.xml"/><Relationship Id="rId5" Type="http://schemas.openxmlformats.org/officeDocument/2006/relationships/image" Target="../media/image46.jpeg"/><Relationship Id="rId4" Type="http://schemas.openxmlformats.org/officeDocument/2006/relationships/image" Target="../media/image45.jpeg"/></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slideLayout" Target="../slideLayouts/slideLayout25.xml"/><Relationship Id="rId6" Type="http://schemas.microsoft.com/office/2007/relationships/hdphoto" Target="../media/hdphoto1.wdp"/><Relationship Id="rId5" Type="http://schemas.openxmlformats.org/officeDocument/2006/relationships/image" Target="../media/image55.png"/><Relationship Id="rId4" Type="http://schemas.openxmlformats.org/officeDocument/2006/relationships/image" Target="../media/image54.w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4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53.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slideLayout" Target="../slideLayouts/slideLayout47.xml"/><Relationship Id="rId1" Type="http://schemas.openxmlformats.org/officeDocument/2006/relationships/tags" Target="../tags/tag1.xml"/><Relationship Id="rId4" Type="http://schemas.openxmlformats.org/officeDocument/2006/relationships/image" Target="../media/image63.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7.xml"/><Relationship Id="rId1" Type="http://schemas.openxmlformats.org/officeDocument/2006/relationships/tags" Target="../tags/tag2.xml"/><Relationship Id="rId5" Type="http://schemas.openxmlformats.org/officeDocument/2006/relationships/image" Target="../media/image65.png"/><Relationship Id="rId4" Type="http://schemas.openxmlformats.org/officeDocument/2006/relationships/image" Target="../media/image64.jpeg"/></Relationships>
</file>

<file path=ppt/slides/_rels/slide55.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slideLayout" Target="../slideLayouts/slideLayout47.xml"/><Relationship Id="rId4" Type="http://schemas.openxmlformats.org/officeDocument/2006/relationships/image" Target="../media/image68.png"/></Relationships>
</file>

<file path=ppt/slides/_rels/slide56.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slideLayout" Target="../slideLayouts/slideLayout47.xml"/><Relationship Id="rId1" Type="http://schemas.openxmlformats.org/officeDocument/2006/relationships/tags" Target="../tags/tag3.xml"/></Relationships>
</file>

<file path=ppt/slides/_rels/slide57.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slideLayout" Target="../slideLayouts/slideLayout47.xml"/><Relationship Id="rId1" Type="http://schemas.openxmlformats.org/officeDocument/2006/relationships/tags" Target="../tags/tag4.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7.xml"/><Relationship Id="rId4" Type="http://schemas.openxmlformats.org/officeDocument/2006/relationships/image" Target="../media/image72.png"/></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47.xml"/><Relationship Id="rId1" Type="http://schemas.openxmlformats.org/officeDocument/2006/relationships/tags" Target="../tags/tag5.xml"/><Relationship Id="rId6" Type="http://schemas.openxmlformats.org/officeDocument/2006/relationships/image" Target="../media/image75.wmf"/><Relationship Id="rId5" Type="http://schemas.openxmlformats.org/officeDocument/2006/relationships/image" Target="../media/image74.png"/><Relationship Id="rId4" Type="http://schemas.openxmlformats.org/officeDocument/2006/relationships/image" Target="../media/image7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6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47.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png"/></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47.xml"/><Relationship Id="rId1" Type="http://schemas.openxmlformats.org/officeDocument/2006/relationships/tags" Target="../tags/tag6.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jpeg"/></Relationships>
</file>

<file path=ppt/slides/_rels/slide62.x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slideLayout" Target="../slideLayouts/slideLayout47.xml"/><Relationship Id="rId1" Type="http://schemas.openxmlformats.org/officeDocument/2006/relationships/tags" Target="../tags/tag7.xml"/><Relationship Id="rId4" Type="http://schemas.openxmlformats.org/officeDocument/2006/relationships/image" Target="../media/image68.png"/></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47.xml"/><Relationship Id="rId1" Type="http://schemas.openxmlformats.org/officeDocument/2006/relationships/tags" Target="../tags/tag8.xml"/><Relationship Id="rId6" Type="http://schemas.openxmlformats.org/officeDocument/2006/relationships/image" Target="../media/image87.gif"/><Relationship Id="rId5" Type="http://schemas.openxmlformats.org/officeDocument/2006/relationships/image" Target="../media/image86.wmf"/><Relationship Id="rId4" Type="http://schemas.openxmlformats.org/officeDocument/2006/relationships/image" Target="../media/image85.w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14.xml"/><Relationship Id="rId1" Type="http://schemas.openxmlformats.org/officeDocument/2006/relationships/tags" Target="../tags/tag9.xml"/></Relationships>
</file>

<file path=ppt/slides/_rels/slide6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14.xml"/><Relationship Id="rId1" Type="http://schemas.openxmlformats.org/officeDocument/2006/relationships/tags" Target="../tags/tag10.xml"/><Relationship Id="rId4" Type="http://schemas.openxmlformats.org/officeDocument/2006/relationships/image" Target="../media/image90.png"/></Relationships>
</file>

<file path=ppt/slides/_rels/slide6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19.xml"/><Relationship Id="rId1" Type="http://schemas.openxmlformats.org/officeDocument/2006/relationships/tags" Target="../tags/tag11.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12.xml"/><Relationship Id="rId4" Type="http://schemas.openxmlformats.org/officeDocument/2006/relationships/chart" Target="../charts/chart1.xml"/></Relationships>
</file>

<file path=ppt/slides/_rels/slide69.x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slideLayout" Target="../slideLayouts/slideLayout14.xml"/><Relationship Id="rId1" Type="http://schemas.openxmlformats.org/officeDocument/2006/relationships/tags" Target="../tags/tag13.xml"/><Relationship Id="rId4" Type="http://schemas.openxmlformats.org/officeDocument/2006/relationships/image" Target="../media/image9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9.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pPr algn="ctr"/>
            <a:r>
              <a:rPr kumimoji="1" lang="ja-JP" altLang="en-US" dirty="0" smtClean="0"/>
              <a:t>原発被災地・福島を見て</a:t>
            </a:r>
            <a:endParaRPr kumimoji="1" lang="ja-JP" altLang="en-US" sz="2800" dirty="0"/>
          </a:p>
        </p:txBody>
      </p:sp>
      <p:sp>
        <p:nvSpPr>
          <p:cNvPr id="2" name="スライド番号プレースホルダー 1"/>
          <p:cNvSpPr>
            <a:spLocks noGrp="1"/>
          </p:cNvSpPr>
          <p:nvPr>
            <p:ph type="sldNum" sz="quarter" idx="12"/>
          </p:nvPr>
        </p:nvSpPr>
        <p:spPr/>
        <p:txBody>
          <a:bodyPr/>
          <a:lstStyle/>
          <a:p>
            <a:pPr>
              <a:defRPr/>
            </a:pPr>
            <a:fld id="{689F0FAE-F6D8-404E-A521-F8E07675AB1D}" type="slidenum">
              <a:rPr lang="en-US" altLang="ja-JP" smtClean="0"/>
              <a:pPr>
                <a:defRPr/>
              </a:pPr>
              <a:t>1</a:t>
            </a:fld>
            <a:endParaRPr lang="en-US" altLang="ja-JP"/>
          </a:p>
        </p:txBody>
      </p:sp>
      <p:pic>
        <p:nvPicPr>
          <p:cNvPr id="1026" name="Picture 2" descr="C:\Users\fmvuser\Desktop\福島パワポ用写真\130911　福島旅行１日目 (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rot="437830">
            <a:off x="259865" y="1301463"/>
            <a:ext cx="4310771" cy="323747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fmvuser\Desktop\福島パワポ用写真\130911　福島旅行１日目 (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379174"/>
            <a:ext cx="3687955" cy="27697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fmvuser\Desktop\福島パワポ用写真\130911　福島旅行１日目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08837">
            <a:off x="107608" y="3474956"/>
            <a:ext cx="3975596" cy="298575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fmvuser\Desktop\福島パワポ用写真\130912　福島旅行２日目１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69154">
            <a:off x="3269894" y="3084309"/>
            <a:ext cx="2696840" cy="359090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fmvuser\Desktop\福島パワポ用写真\130912　福島旅行２日目１ (4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168" y="2924944"/>
            <a:ext cx="2836199" cy="3776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8266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コンテンツ プレースホルダー 2"/>
          <p:cNvSpPr>
            <a:spLocks noGrp="1"/>
          </p:cNvSpPr>
          <p:nvPr>
            <p:ph idx="1"/>
          </p:nvPr>
        </p:nvSpPr>
        <p:spPr>
          <a:xfrm>
            <a:off x="323850" y="1196975"/>
            <a:ext cx="8362950" cy="5280025"/>
          </a:xfrm>
        </p:spPr>
        <p:txBody>
          <a:bodyPr/>
          <a:lstStyle/>
          <a:p>
            <a:pPr eaLnBrk="1" hangingPunct="1">
              <a:defRPr/>
            </a:pPr>
            <a:r>
              <a:rPr lang="ja-JP" altLang="en-US" dirty="0" smtClean="0"/>
              <a:t>全ての電源を失ったため、</a:t>
            </a:r>
            <a:r>
              <a:rPr lang="ja-JP" altLang="en-US" dirty="0" err="1" smtClean="0"/>
              <a:t>冷却す</a:t>
            </a:r>
            <a:endParaRPr lang="en-US" altLang="ja-JP" dirty="0" smtClean="0"/>
          </a:p>
          <a:p>
            <a:pPr marL="0" indent="0" eaLnBrk="1" hangingPunct="1">
              <a:buFont typeface="Arial" charset="0"/>
              <a:buNone/>
              <a:defRPr/>
            </a:pPr>
            <a:r>
              <a:rPr lang="ja-JP" altLang="en-US" dirty="0"/>
              <a:t>　</a:t>
            </a:r>
            <a:r>
              <a:rPr lang="ja-JP" altLang="en-US" dirty="0" err="1" smtClean="0"/>
              <a:t>る</a:t>
            </a:r>
            <a:r>
              <a:rPr lang="ja-JP" altLang="en-US" dirty="0" smtClean="0"/>
              <a:t>ことができなくなり、核燃料の</a:t>
            </a:r>
            <a:endParaRPr lang="en-US" altLang="ja-JP" dirty="0" smtClean="0"/>
          </a:p>
          <a:p>
            <a:pPr marL="0" indent="0" eaLnBrk="1" hangingPunct="1">
              <a:buFont typeface="Arial" charset="0"/>
              <a:buNone/>
              <a:defRPr/>
            </a:pPr>
            <a:r>
              <a:rPr lang="ja-JP" altLang="en-US" dirty="0" smtClean="0"/>
              <a:t>　溶融が発生。</a:t>
            </a:r>
            <a:endParaRPr lang="en-US" altLang="ja-JP" dirty="0" smtClean="0"/>
          </a:p>
          <a:p>
            <a:pPr eaLnBrk="1" hangingPunct="1">
              <a:defRPr/>
            </a:pPr>
            <a:r>
              <a:rPr lang="ja-JP" altLang="en-US" dirty="0" smtClean="0"/>
              <a:t>燃料棒が底に溶け落ちるメルト</a:t>
            </a:r>
            <a:endParaRPr lang="en-US" altLang="ja-JP" dirty="0" smtClean="0"/>
          </a:p>
          <a:p>
            <a:pPr marL="0" indent="0" eaLnBrk="1" hangingPunct="1">
              <a:buFont typeface="Arial" charset="0"/>
              <a:buNone/>
              <a:defRPr/>
            </a:pPr>
            <a:r>
              <a:rPr lang="ja-JP" altLang="en-US" dirty="0" smtClean="0"/>
              <a:t>　ダウンを引き起こす。</a:t>
            </a:r>
            <a:endParaRPr lang="en-US" altLang="ja-JP" dirty="0" smtClean="0"/>
          </a:p>
          <a:p>
            <a:pPr eaLnBrk="1" hangingPunct="1">
              <a:defRPr/>
            </a:pPr>
            <a:r>
              <a:rPr lang="ja-JP" altLang="en-US" dirty="0" smtClean="0"/>
              <a:t>メルトダウンによって水素が大量</a:t>
            </a:r>
            <a:endParaRPr lang="en-US" altLang="ja-JP" dirty="0" smtClean="0"/>
          </a:p>
          <a:p>
            <a:pPr marL="0" indent="0" eaLnBrk="1" hangingPunct="1">
              <a:buFont typeface="Arial" charset="0"/>
              <a:buNone/>
              <a:defRPr/>
            </a:pPr>
            <a:r>
              <a:rPr lang="ja-JP" altLang="en-US" dirty="0"/>
              <a:t>　</a:t>
            </a:r>
            <a:r>
              <a:rPr lang="ja-JP" altLang="en-US" dirty="0" smtClean="0"/>
              <a:t>発生、原子炉内部の気圧が上昇、</a:t>
            </a:r>
            <a:endParaRPr lang="en-US" altLang="ja-JP" dirty="0" smtClean="0"/>
          </a:p>
          <a:p>
            <a:pPr marL="0" indent="0" eaLnBrk="1" hangingPunct="1">
              <a:buFont typeface="Arial" charset="0"/>
              <a:buNone/>
              <a:defRPr/>
            </a:pPr>
            <a:r>
              <a:rPr lang="ja-JP" altLang="en-US" dirty="0"/>
              <a:t>　</a:t>
            </a:r>
            <a:r>
              <a:rPr lang="ja-JP" altLang="en-US" dirty="0" smtClean="0"/>
              <a:t>水素と酸素が反応し、水素爆発が</a:t>
            </a:r>
            <a:endParaRPr lang="en-US" altLang="ja-JP" dirty="0" smtClean="0"/>
          </a:p>
          <a:p>
            <a:pPr marL="0" indent="0" eaLnBrk="1" hangingPunct="1">
              <a:buFont typeface="Arial" charset="0"/>
              <a:buNone/>
              <a:defRPr/>
            </a:pPr>
            <a:r>
              <a:rPr lang="ja-JP" altLang="en-US" dirty="0"/>
              <a:t>　</a:t>
            </a:r>
            <a:r>
              <a:rPr lang="ja-JP" altLang="en-US" dirty="0" smtClean="0"/>
              <a:t>発生。</a:t>
            </a:r>
            <a:endParaRPr lang="en-US" altLang="ja-JP" dirty="0" smtClean="0"/>
          </a:p>
          <a:p>
            <a:pPr eaLnBrk="1" hangingPunct="1">
              <a:defRPr/>
            </a:pPr>
            <a:r>
              <a:rPr lang="ja-JP" altLang="en-US" dirty="0" smtClean="0"/>
              <a:t>爆発により、原子炉建屋が破損、</a:t>
            </a:r>
            <a:endParaRPr lang="en-US" altLang="ja-JP" dirty="0" smtClean="0"/>
          </a:p>
          <a:p>
            <a:pPr marL="0" indent="0" eaLnBrk="1" hangingPunct="1">
              <a:buFont typeface="Arial" charset="0"/>
              <a:buNone/>
              <a:defRPr/>
            </a:pPr>
            <a:r>
              <a:rPr lang="ja-JP" altLang="en-US" dirty="0"/>
              <a:t>　</a:t>
            </a:r>
            <a:r>
              <a:rPr lang="ja-JP" altLang="en-US" dirty="0" smtClean="0"/>
              <a:t>放射性物質が大量にばらまかれた。</a:t>
            </a:r>
            <a:endParaRPr lang="en-US" altLang="ja-JP" dirty="0" smtClean="0"/>
          </a:p>
          <a:p>
            <a:pPr eaLnBrk="1" hangingPunct="1">
              <a:defRPr/>
            </a:pPr>
            <a:endParaRPr lang="ja-JP" altLang="en-US" dirty="0" smtClean="0"/>
          </a:p>
        </p:txBody>
      </p:sp>
      <p:pic>
        <p:nvPicPr>
          <p:cNvPr id="921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749300"/>
            <a:ext cx="3741738" cy="5761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5346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pPr eaLnBrk="1" fontAlgn="auto" hangingPunct="1">
              <a:spcAft>
                <a:spcPts val="0"/>
              </a:spcAft>
              <a:defRPr/>
            </a:pPr>
            <a:r>
              <a:rPr lang="ja-JP" altLang="en-US" sz="4800" dirty="0" smtClean="0">
                <a:cs typeface="+mj-cs"/>
              </a:rPr>
              <a:t>②</a:t>
            </a:r>
            <a:r>
              <a:rPr lang="en-US" altLang="ja-JP" sz="4800" dirty="0" smtClean="0">
                <a:cs typeface="+mj-cs"/>
              </a:rPr>
              <a:t>4</a:t>
            </a:r>
            <a:r>
              <a:rPr lang="ja-JP" altLang="en-US" sz="4800" dirty="0" smtClean="0">
                <a:cs typeface="+mj-cs"/>
              </a:rPr>
              <a:t>日間の旅行スケジュール</a:t>
            </a:r>
            <a:endParaRPr lang="ja-JP" altLang="en-US" sz="4800" dirty="0">
              <a:cs typeface="+mj-cs"/>
            </a:endParaRPr>
          </a:p>
        </p:txBody>
      </p:sp>
      <p:sp>
        <p:nvSpPr>
          <p:cNvPr id="3" name="サブタイトル 2"/>
          <p:cNvSpPr>
            <a:spLocks noGrp="1"/>
          </p:cNvSpPr>
          <p:nvPr>
            <p:ph type="subTitle" idx="1"/>
          </p:nvPr>
        </p:nvSpPr>
        <p:spPr/>
        <p:txBody>
          <a:bodyPr rtlCol="0">
            <a:normAutofit/>
          </a:bodyPr>
          <a:lstStyle/>
          <a:p>
            <a:pPr eaLnBrk="1" fontAlgn="auto" hangingPunct="1">
              <a:spcAft>
                <a:spcPts val="0"/>
              </a:spcAft>
              <a:defRPr/>
            </a:pPr>
            <a:r>
              <a:rPr lang="en-US" altLang="ja-JP" dirty="0" smtClean="0">
                <a:cs typeface="+mn-cs"/>
              </a:rPr>
              <a:t>2013.09.11〜2013.09.14</a:t>
            </a:r>
            <a:endParaRPr lang="en-US" altLang="ja-JP" dirty="0">
              <a:cs typeface="+mn-cs"/>
            </a:endParaRPr>
          </a:p>
        </p:txBody>
      </p:sp>
    </p:spTree>
    <p:extLst>
      <p:ext uri="{BB962C8B-B14F-4D97-AF65-F5344CB8AC3E}">
        <p14:creationId xmlns:p14="http://schemas.microsoft.com/office/powerpoint/2010/main" val="2838448117"/>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eaLnBrk="1" fontAlgn="auto" hangingPunct="1">
              <a:spcAft>
                <a:spcPts val="0"/>
              </a:spcAft>
              <a:defRPr/>
            </a:pPr>
            <a:r>
              <a:rPr lang="ja-JP" altLang="en-US" dirty="0" smtClean="0">
                <a:cs typeface="+mj-cs"/>
              </a:rPr>
              <a:t>メンバー</a:t>
            </a:r>
            <a:endParaRPr lang="ja-JP" altLang="en-US" dirty="0">
              <a:cs typeface="+mj-cs"/>
            </a:endParaRPr>
          </a:p>
        </p:txBody>
      </p:sp>
      <p:sp>
        <p:nvSpPr>
          <p:cNvPr id="3" name="コンテンツ プレースホルダー 2"/>
          <p:cNvSpPr>
            <a:spLocks noGrp="1"/>
          </p:cNvSpPr>
          <p:nvPr>
            <p:ph idx="1"/>
          </p:nvPr>
        </p:nvSpPr>
        <p:spPr>
          <a:ln>
            <a:solidFill>
              <a:srgbClr val="93A299"/>
            </a:solidFill>
          </a:ln>
        </p:spPr>
        <p:txBody>
          <a:bodyPr rtlCol="0">
            <a:normAutofit/>
          </a:bodyPr>
          <a:lstStyle/>
          <a:p>
            <a:pPr marL="0" indent="0" eaLnBrk="1" fontAlgn="auto" hangingPunct="1">
              <a:spcAft>
                <a:spcPts val="0"/>
              </a:spcAft>
              <a:buFont typeface="Arial" pitchFamily="34" charset="0"/>
              <a:buNone/>
              <a:defRPr/>
            </a:pPr>
            <a:r>
              <a:rPr lang="ja-JP" altLang="en-US" sz="3200" dirty="0" smtClean="0">
                <a:cs typeface="+mn-cs"/>
              </a:rPr>
              <a:t>・石川先生</a:t>
            </a:r>
            <a:endParaRPr lang="en-US" altLang="ja-JP" sz="3200" dirty="0" smtClean="0">
              <a:cs typeface="+mn-cs"/>
            </a:endParaRPr>
          </a:p>
          <a:p>
            <a:pPr marL="0" indent="0" eaLnBrk="1" fontAlgn="auto" hangingPunct="1">
              <a:spcAft>
                <a:spcPts val="0"/>
              </a:spcAft>
              <a:buFont typeface="Arial" pitchFamily="34" charset="0"/>
              <a:buNone/>
              <a:defRPr/>
            </a:pPr>
            <a:r>
              <a:rPr lang="ja-JP" altLang="en-US" sz="3200" dirty="0" smtClean="0">
                <a:cs typeface="+mn-cs"/>
              </a:rPr>
              <a:t>・私たち石川ゼミ３年生７名</a:t>
            </a:r>
            <a:endParaRPr lang="en-US" altLang="ja-JP" sz="3200" dirty="0" smtClean="0">
              <a:cs typeface="+mn-cs"/>
            </a:endParaRPr>
          </a:p>
          <a:p>
            <a:pPr marL="0" indent="0" eaLnBrk="1" fontAlgn="auto" hangingPunct="1">
              <a:spcAft>
                <a:spcPts val="0"/>
              </a:spcAft>
              <a:buFont typeface="Arial" pitchFamily="34" charset="0"/>
              <a:buNone/>
              <a:defRPr/>
            </a:pPr>
            <a:r>
              <a:rPr lang="ja-JP" altLang="en-US" sz="3200" dirty="0" smtClean="0">
                <a:cs typeface="+mn-cs"/>
              </a:rPr>
              <a:t>・２年生</a:t>
            </a:r>
            <a:r>
              <a:rPr lang="ja-JP" altLang="en-US" sz="3200" dirty="0">
                <a:cs typeface="+mn-cs"/>
              </a:rPr>
              <a:t>２名（前期文献ゼミで</a:t>
            </a:r>
            <a:r>
              <a:rPr lang="ja-JP" altLang="en-US" sz="3200" dirty="0" smtClean="0">
                <a:cs typeface="+mn-cs"/>
              </a:rPr>
              <a:t>原発問題を学習）</a:t>
            </a:r>
            <a:endParaRPr lang="en-US" altLang="ja-JP" sz="3200" dirty="0" smtClean="0">
              <a:cs typeface="+mn-cs"/>
            </a:endParaRPr>
          </a:p>
          <a:p>
            <a:pPr marL="0" indent="0" eaLnBrk="1" fontAlgn="auto" hangingPunct="1">
              <a:spcAft>
                <a:spcPts val="0"/>
              </a:spcAft>
              <a:buFont typeface="Arial" pitchFamily="34" charset="0"/>
              <a:buNone/>
              <a:defRPr/>
            </a:pPr>
            <a:endParaRPr lang="en-US" altLang="ja-JP" sz="3200" dirty="0" smtClean="0">
              <a:cs typeface="+mn-cs"/>
            </a:endParaRPr>
          </a:p>
          <a:p>
            <a:pPr marL="0" indent="0" eaLnBrk="1" fontAlgn="auto" hangingPunct="1">
              <a:spcAft>
                <a:spcPts val="0"/>
              </a:spcAft>
              <a:buFont typeface="Arial" pitchFamily="34" charset="0"/>
              <a:buNone/>
              <a:defRPr/>
            </a:pPr>
            <a:r>
              <a:rPr lang="ja-JP" altLang="en-US" sz="3200" dirty="0" smtClean="0">
                <a:cs typeface="+mn-cs"/>
              </a:rPr>
              <a:t>計１０名で福島へ！</a:t>
            </a:r>
            <a:endParaRPr lang="en-US" altLang="ja-JP" sz="3200" dirty="0" smtClean="0">
              <a:cs typeface="+mn-cs"/>
            </a:endParaRPr>
          </a:p>
          <a:p>
            <a:pPr marL="0" indent="0" eaLnBrk="1" fontAlgn="auto" hangingPunct="1">
              <a:spcAft>
                <a:spcPts val="0"/>
              </a:spcAft>
              <a:buFont typeface="Arial" pitchFamily="34" charset="0"/>
              <a:buNone/>
              <a:defRPr/>
            </a:pPr>
            <a:r>
              <a:rPr lang="ja-JP" altLang="en-US" sz="3200" dirty="0" smtClean="0">
                <a:cs typeface="+mn-cs"/>
              </a:rPr>
              <a:t>９月１１日から１４日の４日間</a:t>
            </a:r>
            <a:endParaRPr lang="en-US" altLang="ja-JP" sz="3200" dirty="0">
              <a:cs typeface="+mn-cs"/>
            </a:endParaRPr>
          </a:p>
          <a:p>
            <a:pPr marL="0" indent="0" eaLnBrk="1" fontAlgn="auto" hangingPunct="1">
              <a:spcAft>
                <a:spcPts val="0"/>
              </a:spcAft>
              <a:buFont typeface="Arial" pitchFamily="34" charset="0"/>
              <a:buNone/>
              <a:defRPr/>
            </a:pPr>
            <a:endParaRPr lang="ja-JP" altLang="en-US" dirty="0">
              <a:cs typeface="+mn-cs"/>
            </a:endParaRPr>
          </a:p>
        </p:txBody>
      </p:sp>
      <p:pic>
        <p:nvPicPr>
          <p:cNvPr id="17411" name="図 5" descr="hikouoki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84813" y="4452938"/>
            <a:ext cx="3201987"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69929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blinds(horizontal)">
                                      <p:cBhvr>
                                        <p:cTn id="2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eaLnBrk="1" fontAlgn="auto" hangingPunct="1">
              <a:spcAft>
                <a:spcPts val="0"/>
              </a:spcAft>
              <a:defRPr/>
            </a:pPr>
            <a:r>
              <a:rPr lang="ja-JP" altLang="en-US" dirty="0" smtClean="0">
                <a:cs typeface="+mj-cs"/>
              </a:rPr>
              <a:t>９</a:t>
            </a:r>
            <a:r>
              <a:rPr lang="en-US" altLang="ja-JP" dirty="0" smtClean="0">
                <a:cs typeface="+mj-cs"/>
              </a:rPr>
              <a:t>/</a:t>
            </a:r>
            <a:r>
              <a:rPr lang="ja-JP" altLang="en-US" dirty="0" smtClean="0">
                <a:cs typeface="+mj-cs"/>
              </a:rPr>
              <a:t>１０　前日（結団式）</a:t>
            </a:r>
            <a:endParaRPr lang="ja-JP" altLang="en-US" dirty="0">
              <a:cs typeface="+mj-cs"/>
            </a:endParaRPr>
          </a:p>
        </p:txBody>
      </p:sp>
      <p:sp>
        <p:nvSpPr>
          <p:cNvPr id="3" name="コンテンツ プレースホルダー 2"/>
          <p:cNvSpPr>
            <a:spLocks noGrp="1"/>
          </p:cNvSpPr>
          <p:nvPr>
            <p:ph idx="1"/>
          </p:nvPr>
        </p:nvSpPr>
        <p:spPr>
          <a:ln>
            <a:solidFill>
              <a:srgbClr val="93A299"/>
            </a:solidFill>
          </a:ln>
        </p:spPr>
        <p:txBody>
          <a:bodyPr rtlCol="0">
            <a:normAutofit/>
          </a:bodyPr>
          <a:lstStyle/>
          <a:p>
            <a:pPr marL="0" indent="0" eaLnBrk="1" fontAlgn="auto" hangingPunct="1">
              <a:spcAft>
                <a:spcPts val="0"/>
              </a:spcAft>
              <a:buFont typeface="Arial" pitchFamily="34" charset="0"/>
              <a:buNone/>
              <a:defRPr/>
            </a:pPr>
            <a:r>
              <a:rPr lang="ja-JP" altLang="en-US" sz="3200" dirty="0" smtClean="0">
                <a:cs typeface="+mn-cs"/>
              </a:rPr>
              <a:t>内容</a:t>
            </a:r>
            <a:endParaRPr lang="en-US" altLang="ja-JP" sz="3200" dirty="0" smtClean="0">
              <a:cs typeface="+mn-cs"/>
            </a:endParaRPr>
          </a:p>
          <a:p>
            <a:pPr marL="0" indent="0" eaLnBrk="1" fontAlgn="auto" hangingPunct="1">
              <a:spcAft>
                <a:spcPts val="0"/>
              </a:spcAft>
              <a:buFont typeface="Arial" pitchFamily="34" charset="0"/>
              <a:buNone/>
              <a:defRPr/>
            </a:pPr>
            <a:endParaRPr lang="en-US" altLang="ja-JP" dirty="0" smtClean="0">
              <a:cs typeface="+mn-cs"/>
            </a:endParaRPr>
          </a:p>
          <a:p>
            <a:pPr marL="182880" indent="-182880" eaLnBrk="1" fontAlgn="auto" hangingPunct="1">
              <a:spcAft>
                <a:spcPts val="0"/>
              </a:spcAft>
              <a:defRPr/>
            </a:pPr>
            <a:r>
              <a:rPr lang="ja-JP" altLang="en-US" sz="3200" dirty="0" smtClean="0">
                <a:cs typeface="+mn-cs"/>
              </a:rPr>
              <a:t>旅行の行程確認</a:t>
            </a:r>
            <a:endParaRPr lang="en-US" altLang="ja-JP" sz="3200" dirty="0" smtClean="0">
              <a:cs typeface="+mn-cs"/>
            </a:endParaRPr>
          </a:p>
          <a:p>
            <a:pPr marL="182880" indent="-182880" eaLnBrk="1" fontAlgn="auto" hangingPunct="1">
              <a:spcAft>
                <a:spcPts val="0"/>
              </a:spcAft>
              <a:defRPr/>
            </a:pPr>
            <a:r>
              <a:rPr lang="ja-JP" altLang="en-US" sz="3200" dirty="0" smtClean="0">
                <a:cs typeface="+mn-cs"/>
              </a:rPr>
              <a:t>行き先の詳細確認</a:t>
            </a:r>
            <a:endParaRPr lang="en-US" altLang="ja-JP" sz="3200" dirty="0">
              <a:cs typeface="+mn-cs"/>
            </a:endParaRPr>
          </a:p>
          <a:p>
            <a:pPr marL="182880" indent="-182880" eaLnBrk="1" fontAlgn="auto" hangingPunct="1">
              <a:spcAft>
                <a:spcPts val="0"/>
              </a:spcAft>
              <a:defRPr/>
            </a:pPr>
            <a:r>
              <a:rPr lang="ja-JP" altLang="en-US" sz="3200" dirty="0" smtClean="0">
                <a:cs typeface="+mn-cs"/>
              </a:rPr>
              <a:t>持ち物確認　　等</a:t>
            </a:r>
            <a:endParaRPr lang="en-US" altLang="ja-JP" sz="3200" dirty="0">
              <a:cs typeface="+mn-cs"/>
            </a:endParaRPr>
          </a:p>
          <a:p>
            <a:pPr marL="0" indent="0" eaLnBrk="1" fontAlgn="auto" hangingPunct="1">
              <a:spcAft>
                <a:spcPts val="0"/>
              </a:spcAft>
              <a:buFont typeface="Arial" pitchFamily="34" charset="0"/>
              <a:buNone/>
              <a:defRPr/>
            </a:pPr>
            <a:endParaRPr lang="en-US" altLang="ja-JP" sz="3200" dirty="0" smtClean="0">
              <a:cs typeface="+mn-cs"/>
            </a:endParaRPr>
          </a:p>
          <a:p>
            <a:pPr marL="0" indent="0" eaLnBrk="1" fontAlgn="auto" hangingPunct="1">
              <a:spcAft>
                <a:spcPts val="0"/>
              </a:spcAft>
              <a:buFont typeface="Arial" pitchFamily="34" charset="0"/>
              <a:buNone/>
              <a:defRPr/>
            </a:pPr>
            <a:r>
              <a:rPr lang="ja-JP" altLang="en-US" sz="3200" dirty="0" smtClean="0">
                <a:cs typeface="+mn-cs"/>
              </a:rPr>
              <a:t>それから・・・</a:t>
            </a:r>
            <a:endParaRPr lang="en-US" altLang="ja-JP" sz="3200" dirty="0" smtClean="0">
              <a:cs typeface="+mn-cs"/>
            </a:endParaRPr>
          </a:p>
        </p:txBody>
      </p:sp>
      <p:pic>
        <p:nvPicPr>
          <p:cNvPr id="18435" name="図 3" descr="schedule2.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24450" y="3798888"/>
            <a:ext cx="3151188"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92309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linds(horizontal)">
                                      <p:cBhvr>
                                        <p:cTn id="20" dur="500"/>
                                        <p:tgtEl>
                                          <p:spTgt spid="3">
                                            <p:txEl>
                                              <p:pRg st="3" end="3"/>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linds(horizontal)">
                                      <p:cBhvr>
                                        <p:cTn id="23" dur="500"/>
                                        <p:tgtEl>
                                          <p:spTgt spid="3">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blinds(horizontal)">
                                      <p:cBhvr>
                                        <p:cTn id="2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eaLnBrk="1" fontAlgn="auto" hangingPunct="1">
              <a:spcAft>
                <a:spcPts val="0"/>
              </a:spcAft>
              <a:defRPr/>
            </a:pPr>
            <a:r>
              <a:rPr lang="ja-JP" altLang="en-US" dirty="0" smtClean="0">
                <a:cs typeface="+mj-cs"/>
              </a:rPr>
              <a:t>結団式では流しそうめんも！</a:t>
            </a:r>
            <a:endParaRPr lang="ja-JP" altLang="en-US" dirty="0">
              <a:cs typeface="+mj-cs"/>
            </a:endParaRPr>
          </a:p>
        </p:txBody>
      </p:sp>
      <p:pic>
        <p:nvPicPr>
          <p:cNvPr id="19458"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320800" y="1600200"/>
            <a:ext cx="6502400" cy="4876800"/>
          </a:xfrm>
        </p:spPr>
      </p:pic>
    </p:spTree>
    <p:extLst>
      <p:ext uri="{BB962C8B-B14F-4D97-AF65-F5344CB8AC3E}">
        <p14:creationId xmlns:p14="http://schemas.microsoft.com/office/powerpoint/2010/main" val="7306084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34975"/>
            <a:ext cx="8229600" cy="990600"/>
          </a:xfrm>
        </p:spPr>
        <p:txBody>
          <a:bodyPr/>
          <a:lstStyle/>
          <a:p>
            <a:pPr eaLnBrk="1" fontAlgn="auto" hangingPunct="1">
              <a:spcAft>
                <a:spcPts val="0"/>
              </a:spcAft>
              <a:defRPr/>
            </a:pPr>
            <a:r>
              <a:rPr lang="ja-JP" altLang="en-US" dirty="0" smtClean="0">
                <a:cs typeface="+mj-cs"/>
              </a:rPr>
              <a:t>先生も楽しそう</a:t>
            </a:r>
            <a:r>
              <a:rPr lang="en-US" altLang="ja-JP" dirty="0" smtClean="0">
                <a:cs typeface="+mj-cs"/>
              </a:rPr>
              <a:t> </a:t>
            </a:r>
            <a:r>
              <a:rPr lang="ja-JP" altLang="en-US" dirty="0" smtClean="0">
                <a:cs typeface="+mj-cs"/>
              </a:rPr>
              <a:t>！</a:t>
            </a:r>
            <a:endParaRPr lang="ja-JP" altLang="en-US" dirty="0">
              <a:cs typeface="+mj-cs"/>
            </a:endParaRPr>
          </a:p>
        </p:txBody>
      </p:sp>
      <p:pic>
        <p:nvPicPr>
          <p:cNvPr id="20482" name="コンテンツ プレースホルダー 5" descr="IMG_0003.jpg"/>
          <p:cNvPicPr>
            <a:picLocks noGrp="1" noChangeAspect="1"/>
          </p:cNvPicPr>
          <p:nvPr>
            <p:ph idx="1"/>
          </p:nvPr>
        </p:nvPicPr>
        <p:blipFill>
          <a:blip r:embed="rId2">
            <a:extLst>
              <a:ext uri="{28A0092B-C50C-407E-A947-70E740481C1C}">
                <a14:useLocalDpi xmlns:a14="http://schemas.microsoft.com/office/drawing/2010/main" val="0"/>
              </a:ext>
            </a:extLst>
          </a:blip>
          <a:srcRect l="-13281" r="-13281"/>
          <a:stretch>
            <a:fillRect/>
          </a:stretch>
        </p:blipFill>
        <p:spPr/>
      </p:pic>
    </p:spTree>
    <p:extLst>
      <p:ext uri="{BB962C8B-B14F-4D97-AF65-F5344CB8AC3E}">
        <p14:creationId xmlns:p14="http://schemas.microsoft.com/office/powerpoint/2010/main" val="42821959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eaLnBrk="1" fontAlgn="auto" hangingPunct="1">
              <a:spcAft>
                <a:spcPts val="0"/>
              </a:spcAft>
              <a:defRPr/>
            </a:pPr>
            <a:r>
              <a:rPr lang="ja-JP" altLang="en-US" dirty="0" smtClean="0">
                <a:cs typeface="+mj-cs"/>
              </a:rPr>
              <a:t>９</a:t>
            </a:r>
            <a:r>
              <a:rPr lang="en-US" altLang="ja-JP" dirty="0" smtClean="0">
                <a:cs typeface="+mj-cs"/>
              </a:rPr>
              <a:t>/</a:t>
            </a:r>
            <a:r>
              <a:rPr lang="ja-JP" altLang="en-US" dirty="0" smtClean="0">
                <a:cs typeface="+mj-cs"/>
              </a:rPr>
              <a:t>１１　（１日目）</a:t>
            </a:r>
            <a:endParaRPr lang="ja-JP" altLang="en-US" dirty="0">
              <a:cs typeface="+mj-cs"/>
            </a:endParaRPr>
          </a:p>
        </p:txBody>
      </p:sp>
      <p:sp>
        <p:nvSpPr>
          <p:cNvPr id="3" name="コンテンツ プレースホルダー 2"/>
          <p:cNvSpPr>
            <a:spLocks noGrp="1"/>
          </p:cNvSpPr>
          <p:nvPr>
            <p:ph idx="1"/>
          </p:nvPr>
        </p:nvSpPr>
        <p:spPr>
          <a:ln>
            <a:solidFill>
              <a:srgbClr val="93A299"/>
            </a:solidFill>
            <a:miter lim="800000"/>
            <a:headEnd/>
            <a:tailEnd/>
          </a:ln>
        </p:spPr>
        <p:txBody>
          <a:bodyPr/>
          <a:lstStyle/>
          <a:p>
            <a:pPr marL="0" indent="0" eaLnBrk="1" hangingPunct="1">
              <a:buFont typeface="Arial" pitchFamily="34" charset="0"/>
              <a:buNone/>
            </a:pPr>
            <a:r>
              <a:rPr lang="ja-JP" altLang="en-US" sz="3200" smtClean="0"/>
              <a:t>７：４５　伊丹空港集合</a:t>
            </a:r>
            <a:endParaRPr lang="en-US" altLang="ja-JP" sz="3200" smtClean="0"/>
          </a:p>
          <a:p>
            <a:pPr marL="0" indent="0" eaLnBrk="1" hangingPunct="1">
              <a:buFont typeface="Arial" pitchFamily="34" charset="0"/>
              <a:buNone/>
            </a:pPr>
            <a:r>
              <a:rPr lang="ja-JP" altLang="en-US" sz="3200" smtClean="0"/>
              <a:t>８：３５　</a:t>
            </a:r>
            <a:r>
              <a:rPr lang="en-US" altLang="ja-JP" sz="3200" smtClean="0"/>
              <a:t>ANA</a:t>
            </a:r>
            <a:r>
              <a:rPr lang="ja-JP" altLang="en-US" sz="3200" smtClean="0"/>
              <a:t>にて福島へ</a:t>
            </a:r>
            <a:endParaRPr lang="en-US" altLang="ja-JP" sz="3200" smtClean="0"/>
          </a:p>
          <a:p>
            <a:pPr marL="0" indent="0" eaLnBrk="1" hangingPunct="1">
              <a:buFont typeface="Arial" pitchFamily="34" charset="0"/>
              <a:buNone/>
            </a:pPr>
            <a:r>
              <a:rPr lang="en-US" altLang="ja-JP" sz="3200" smtClean="0"/>
              <a:t>10</a:t>
            </a:r>
            <a:r>
              <a:rPr lang="ja-JP" altLang="en-US" sz="3200" smtClean="0"/>
              <a:t>：</a:t>
            </a:r>
            <a:r>
              <a:rPr lang="en-US" altLang="ja-JP" sz="3200" smtClean="0"/>
              <a:t>10</a:t>
            </a:r>
            <a:r>
              <a:rPr lang="ja-JP" altLang="en-US" sz="3200" smtClean="0"/>
              <a:t>　福島空港着</a:t>
            </a:r>
            <a:r>
              <a:rPr lang="en-US" altLang="ja-JP" sz="3200" smtClean="0"/>
              <a:t>→</a:t>
            </a:r>
            <a:r>
              <a:rPr lang="ja-JP" altLang="en-US" sz="3200" smtClean="0"/>
              <a:t>福島大学へ移動</a:t>
            </a:r>
            <a:endParaRPr lang="en-US" altLang="ja-JP" sz="3200" smtClean="0"/>
          </a:p>
          <a:p>
            <a:pPr marL="0" indent="0" eaLnBrk="1" hangingPunct="1">
              <a:buFont typeface="Arial" pitchFamily="34" charset="0"/>
              <a:buNone/>
            </a:pPr>
            <a:r>
              <a:rPr lang="en-US" altLang="ja-JP" sz="3200" smtClean="0"/>
              <a:t>12</a:t>
            </a:r>
            <a:r>
              <a:rPr lang="ja-JP" altLang="en-US" sz="3200" smtClean="0"/>
              <a:t>：</a:t>
            </a:r>
            <a:r>
              <a:rPr lang="en-US" altLang="ja-JP" sz="3200" smtClean="0"/>
              <a:t>00</a:t>
            </a:r>
            <a:r>
              <a:rPr lang="ja-JP" altLang="en-US" sz="3200" smtClean="0"/>
              <a:t>　福島大学着、昼食</a:t>
            </a:r>
            <a:endParaRPr lang="en-US" altLang="ja-JP" sz="3200" smtClean="0"/>
          </a:p>
          <a:p>
            <a:pPr marL="0" indent="0" eaLnBrk="1" hangingPunct="1">
              <a:buFont typeface="Arial" pitchFamily="34" charset="0"/>
              <a:buNone/>
            </a:pPr>
            <a:r>
              <a:rPr lang="en-US" altLang="ja-JP" sz="3200" smtClean="0"/>
              <a:t>13:00</a:t>
            </a:r>
            <a:r>
              <a:rPr lang="ja-JP" altLang="en-US" sz="3200" smtClean="0"/>
              <a:t>　丹波先生よりお話</a:t>
            </a:r>
            <a:endParaRPr lang="en-US" altLang="ja-JP" sz="3200" smtClean="0"/>
          </a:p>
          <a:p>
            <a:pPr marL="0" indent="0" eaLnBrk="1" hangingPunct="1">
              <a:buFont typeface="Arial" pitchFamily="34" charset="0"/>
              <a:buNone/>
            </a:pPr>
            <a:r>
              <a:rPr lang="en-US" altLang="ja-JP" sz="3200" smtClean="0"/>
              <a:t>17:00</a:t>
            </a:r>
            <a:r>
              <a:rPr lang="ja-JP" altLang="en-US" sz="3200" smtClean="0"/>
              <a:t>　ホテルチェックイン</a:t>
            </a:r>
            <a:endParaRPr lang="en-US" altLang="ja-JP" sz="3200" smtClean="0"/>
          </a:p>
          <a:p>
            <a:pPr marL="0" indent="0" eaLnBrk="1" hangingPunct="1">
              <a:buFont typeface="Arial" pitchFamily="34" charset="0"/>
              <a:buNone/>
            </a:pPr>
            <a:r>
              <a:rPr lang="en-US" altLang="ja-JP" sz="3200" smtClean="0"/>
              <a:t>19:00</a:t>
            </a:r>
            <a:r>
              <a:rPr lang="ja-JP" altLang="en-US" sz="3200" smtClean="0"/>
              <a:t>　丹波先生方と懇親会</a:t>
            </a:r>
            <a:endParaRPr lang="en-US" altLang="ja-JP" sz="3200" smtClean="0"/>
          </a:p>
        </p:txBody>
      </p:sp>
      <p:pic>
        <p:nvPicPr>
          <p:cNvPr id="21507" name="図 3" descr="aoba_im_09.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65800" y="3944938"/>
            <a:ext cx="2655888"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28561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linds(horizontal)">
                                      <p:cBhvr>
                                        <p:cTn id="15" dur="500"/>
                                        <p:tgtEl>
                                          <p:spTgt spid="3">
                                            <p:txEl>
                                              <p:pRg st="1" end="1"/>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linds(horizontal)">
                                      <p:cBhvr>
                                        <p:cTn id="18" dur="500"/>
                                        <p:tgtEl>
                                          <p:spTgt spid="3">
                                            <p:txEl>
                                              <p:pRg st="2" end="2"/>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linds(horizontal)">
                                      <p:cBhvr>
                                        <p:cTn id="21" dur="500"/>
                                        <p:tgtEl>
                                          <p:spTgt spid="3">
                                            <p:txEl>
                                              <p:pRg st="3" end="3"/>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blinds(horizontal)">
                                      <p:cBhvr>
                                        <p:cTn id="24" dur="500"/>
                                        <p:tgtEl>
                                          <p:spTgt spid="3">
                                            <p:txEl>
                                              <p:pRg st="4" end="4"/>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blinds(horizontal)">
                                      <p:cBhvr>
                                        <p:cTn id="3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eaLnBrk="1" fontAlgn="auto" hangingPunct="1">
              <a:spcAft>
                <a:spcPts val="0"/>
              </a:spcAft>
              <a:defRPr/>
            </a:pPr>
            <a:r>
              <a:rPr lang="ja-JP" altLang="en-US" dirty="0" smtClean="0">
                <a:cs typeface="+mj-cs"/>
              </a:rPr>
              <a:t>いざ出発！</a:t>
            </a:r>
            <a:endParaRPr lang="ja-JP" altLang="en-US" dirty="0">
              <a:cs typeface="+mj-cs"/>
            </a:endParaRPr>
          </a:p>
        </p:txBody>
      </p:sp>
      <p:pic>
        <p:nvPicPr>
          <p:cNvPr id="4" name="コンテンツ プレースホルダー 3" descr="130911　福島旅行１日目 (7).JPG"/>
          <p:cNvPicPr>
            <a:picLocks noGrp="1" noChangeAspect="1"/>
          </p:cNvPicPr>
          <p:nvPr>
            <p:ph idx="1"/>
          </p:nvPr>
        </p:nvPicPr>
        <p:blipFill>
          <a:blip r:embed="rId2">
            <a:extLst>
              <a:ext uri="{28A0092B-C50C-407E-A947-70E740481C1C}">
                <a14:useLocalDpi xmlns:a14="http://schemas.microsoft.com/office/drawing/2010/main" val="0"/>
              </a:ext>
            </a:extLst>
          </a:blip>
          <a:srcRect t="10493" b="10493"/>
          <a:stretch>
            <a:fillRect/>
          </a:stretch>
        </p:blipFill>
        <p:spPr/>
      </p:pic>
    </p:spTree>
    <p:extLst>
      <p:ext uri="{BB962C8B-B14F-4D97-AF65-F5344CB8AC3E}">
        <p14:creationId xmlns:p14="http://schemas.microsoft.com/office/powerpoint/2010/main" val="4298978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eaLnBrk="1" fontAlgn="auto" hangingPunct="1">
              <a:spcAft>
                <a:spcPts val="0"/>
              </a:spcAft>
              <a:defRPr/>
            </a:pPr>
            <a:r>
              <a:rPr lang="ja-JP" altLang="en-US" dirty="0" smtClean="0">
                <a:cs typeface="+mj-cs"/>
              </a:rPr>
              <a:t>空港からバス移動</a:t>
            </a:r>
            <a:endParaRPr lang="ja-JP" altLang="en-US" dirty="0">
              <a:cs typeface="+mj-cs"/>
            </a:endParaRPr>
          </a:p>
        </p:txBody>
      </p:sp>
      <p:pic>
        <p:nvPicPr>
          <p:cNvPr id="4" name="コンテンツ プレースホルダー 3" descr="IMG_7622.JPG"/>
          <p:cNvPicPr>
            <a:picLocks noGrp="1" noChangeAspect="1"/>
          </p:cNvPicPr>
          <p:nvPr>
            <p:ph idx="1"/>
          </p:nvPr>
        </p:nvPicPr>
        <p:blipFill>
          <a:blip r:embed="rId2">
            <a:extLst>
              <a:ext uri="{28A0092B-C50C-407E-A947-70E740481C1C}">
                <a14:useLocalDpi xmlns:a14="http://schemas.microsoft.com/office/drawing/2010/main" val="0"/>
              </a:ext>
            </a:extLst>
          </a:blip>
          <a:srcRect t="10493" b="10493"/>
          <a:stretch>
            <a:fillRect/>
          </a:stretch>
        </p:blipFill>
        <p:spPr/>
      </p:pic>
    </p:spTree>
    <p:extLst>
      <p:ext uri="{BB962C8B-B14F-4D97-AF65-F5344CB8AC3E}">
        <p14:creationId xmlns:p14="http://schemas.microsoft.com/office/powerpoint/2010/main" val="28539915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eaLnBrk="1" fontAlgn="auto" hangingPunct="1">
              <a:spcAft>
                <a:spcPts val="0"/>
              </a:spcAft>
              <a:defRPr/>
            </a:pPr>
            <a:r>
              <a:rPr lang="ja-JP" altLang="en-US" dirty="0" smtClean="0">
                <a:cs typeface="+mj-cs"/>
              </a:rPr>
              <a:t>福島市内へ</a:t>
            </a:r>
            <a:endParaRPr lang="ja-JP" altLang="en-US" dirty="0">
              <a:cs typeface="+mj-cs"/>
            </a:endParaRPr>
          </a:p>
        </p:txBody>
      </p:sp>
      <p:pic>
        <p:nvPicPr>
          <p:cNvPr id="4" name="コンテンツ プレースホルダー 3" descr="130911　福島旅行１日目 (13).JPG"/>
          <p:cNvPicPr>
            <a:picLocks noGrp="1" noChangeAspect="1"/>
          </p:cNvPicPr>
          <p:nvPr>
            <p:ph idx="1"/>
          </p:nvPr>
        </p:nvPicPr>
        <p:blipFill>
          <a:blip r:embed="rId2">
            <a:extLst>
              <a:ext uri="{28A0092B-C50C-407E-A947-70E740481C1C}">
                <a14:useLocalDpi xmlns:a14="http://schemas.microsoft.com/office/drawing/2010/main" val="0"/>
              </a:ext>
            </a:extLst>
          </a:blip>
          <a:srcRect t="10493" b="10493"/>
          <a:stretch>
            <a:fillRect/>
          </a:stretch>
        </p:blipFill>
        <p:spPr/>
      </p:pic>
    </p:spTree>
    <p:extLst>
      <p:ext uri="{BB962C8B-B14F-4D97-AF65-F5344CB8AC3E}">
        <p14:creationId xmlns:p14="http://schemas.microsoft.com/office/powerpoint/2010/main" val="22575130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39552" y="1371600"/>
            <a:ext cx="8280920" cy="1927225"/>
          </a:xfrm>
        </p:spPr>
        <p:txBody>
          <a:bodyPr/>
          <a:lstStyle/>
          <a:p>
            <a:pPr fontAlgn="auto">
              <a:spcAft>
                <a:spcPts val="0"/>
              </a:spcAft>
              <a:defRPr/>
            </a:pPr>
            <a:r>
              <a:rPr lang="ja-JP" altLang="en-US" dirty="0" smtClean="0"/>
              <a:t>福島の今を見て（学生報告）</a:t>
            </a:r>
            <a:endParaRPr lang="ja-JP" altLang="en-US" dirty="0"/>
          </a:p>
        </p:txBody>
      </p:sp>
      <p:sp>
        <p:nvSpPr>
          <p:cNvPr id="3" name="サブタイトル 2"/>
          <p:cNvSpPr>
            <a:spLocks noGrp="1"/>
          </p:cNvSpPr>
          <p:nvPr>
            <p:ph type="subTitle" idx="1"/>
          </p:nvPr>
        </p:nvSpPr>
        <p:spPr>
          <a:xfrm>
            <a:off x="685800" y="3505200"/>
            <a:ext cx="7848600" cy="2732112"/>
          </a:xfrm>
        </p:spPr>
        <p:txBody>
          <a:bodyPr rtlCol="0">
            <a:normAutofit/>
          </a:bodyPr>
          <a:lstStyle/>
          <a:p>
            <a:pPr fontAlgn="auto">
              <a:spcAft>
                <a:spcPts val="0"/>
              </a:spcAft>
              <a:buFont typeface="Arial" pitchFamily="34" charset="0"/>
              <a:buNone/>
              <a:defRPr/>
            </a:pPr>
            <a:r>
              <a:rPr lang="en-US" altLang="ja-JP" dirty="0" smtClean="0"/>
              <a:t>3.11</a:t>
            </a:r>
            <a:r>
              <a:rPr lang="ja-JP" altLang="en-US" dirty="0" smtClean="0"/>
              <a:t>から</a:t>
            </a:r>
            <a:r>
              <a:rPr lang="en-US" altLang="ja-JP" dirty="0" smtClean="0"/>
              <a:t>2</a:t>
            </a:r>
            <a:r>
              <a:rPr lang="ja-JP" altLang="en-US" dirty="0" smtClean="0"/>
              <a:t>年半たった被災地を見て</a:t>
            </a:r>
            <a:endParaRPr lang="en-US" altLang="ja-JP" dirty="0" smtClean="0"/>
          </a:p>
          <a:p>
            <a:pPr fontAlgn="auto">
              <a:spcAft>
                <a:spcPts val="0"/>
              </a:spcAft>
              <a:buFont typeface="Arial" pitchFamily="34" charset="0"/>
              <a:buNone/>
              <a:defRPr/>
            </a:pPr>
            <a:r>
              <a:rPr lang="ja-JP" altLang="en-US" dirty="0" smtClean="0"/>
              <a:t>福島視察旅行報告</a:t>
            </a:r>
            <a:endParaRPr lang="en-US" altLang="ja-JP" dirty="0" smtClean="0"/>
          </a:p>
          <a:p>
            <a:pPr fontAlgn="auto">
              <a:spcAft>
                <a:spcPts val="0"/>
              </a:spcAft>
              <a:buFont typeface="Arial" pitchFamily="34" charset="0"/>
              <a:buNone/>
              <a:defRPr/>
            </a:pPr>
            <a:endParaRPr lang="en-US" altLang="ja-JP" dirty="0"/>
          </a:p>
          <a:p>
            <a:pPr fontAlgn="auto">
              <a:spcAft>
                <a:spcPts val="0"/>
              </a:spcAft>
              <a:buFont typeface="Arial" pitchFamily="34" charset="0"/>
              <a:buNone/>
              <a:defRPr/>
            </a:pPr>
            <a:endParaRPr lang="en-US" altLang="ja-JP" dirty="0" smtClean="0"/>
          </a:p>
          <a:p>
            <a:pPr algn="r" fontAlgn="auto">
              <a:spcAft>
                <a:spcPts val="0"/>
              </a:spcAft>
              <a:buFont typeface="Arial" pitchFamily="34" charset="0"/>
              <a:buNone/>
              <a:defRPr/>
            </a:pPr>
            <a:r>
              <a:rPr lang="en-US" altLang="ja-JP" dirty="0" smtClean="0"/>
              <a:t>11</a:t>
            </a:r>
            <a:r>
              <a:rPr lang="ja-JP" altLang="en-US" dirty="0" smtClean="0"/>
              <a:t>月</a:t>
            </a:r>
            <a:r>
              <a:rPr lang="en-US" altLang="ja-JP" dirty="0" smtClean="0"/>
              <a:t>11</a:t>
            </a:r>
            <a:r>
              <a:rPr lang="ja-JP" altLang="en-US" dirty="0" smtClean="0"/>
              <a:t>日</a:t>
            </a:r>
            <a:r>
              <a:rPr lang="en-US" altLang="ja-JP" dirty="0" smtClean="0"/>
              <a:t>(</a:t>
            </a:r>
            <a:r>
              <a:rPr lang="ja-JP" altLang="en-US" dirty="0" smtClean="0"/>
              <a:t>月</a:t>
            </a:r>
            <a:r>
              <a:rPr lang="en-US" altLang="ja-JP" dirty="0" smtClean="0"/>
              <a:t>)</a:t>
            </a:r>
          </a:p>
          <a:p>
            <a:pPr algn="r" fontAlgn="auto">
              <a:spcAft>
                <a:spcPts val="0"/>
              </a:spcAft>
              <a:buFont typeface="Arial" pitchFamily="34" charset="0"/>
              <a:buNone/>
              <a:defRPr/>
            </a:pPr>
            <a:r>
              <a:rPr lang="ja-JP" altLang="en-US" dirty="0" smtClean="0"/>
              <a:t>石川ゼミ生</a:t>
            </a:r>
            <a:endParaRPr lang="en-US" altLang="ja-JP" dirty="0"/>
          </a:p>
          <a:p>
            <a:pPr algn="r" fontAlgn="auto">
              <a:spcAft>
                <a:spcPts val="0"/>
              </a:spcAft>
              <a:buFont typeface="Arial" pitchFamily="34" charset="0"/>
              <a:buNone/>
              <a:defRPr/>
            </a:pPr>
            <a:endParaRPr lang="en-US" altLang="ja-JP" dirty="0" smtClean="0"/>
          </a:p>
        </p:txBody>
      </p:sp>
    </p:spTree>
    <p:extLst>
      <p:ext uri="{BB962C8B-B14F-4D97-AF65-F5344CB8AC3E}">
        <p14:creationId xmlns:p14="http://schemas.microsoft.com/office/powerpoint/2010/main" val="29198043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79413"/>
            <a:ext cx="8229600" cy="990600"/>
          </a:xfrm>
        </p:spPr>
        <p:txBody>
          <a:bodyPr/>
          <a:lstStyle/>
          <a:p>
            <a:pPr eaLnBrk="1" fontAlgn="auto" hangingPunct="1">
              <a:spcAft>
                <a:spcPts val="0"/>
              </a:spcAft>
              <a:defRPr/>
            </a:pPr>
            <a:r>
              <a:rPr lang="ja-JP" altLang="en-US" dirty="0" smtClean="0">
                <a:cs typeface="+mj-cs"/>
              </a:rPr>
              <a:t>福島大学到着！</a:t>
            </a:r>
            <a:endParaRPr lang="ja-JP" altLang="en-US" dirty="0">
              <a:cs typeface="+mj-cs"/>
            </a:endParaRPr>
          </a:p>
        </p:txBody>
      </p:sp>
      <p:pic>
        <p:nvPicPr>
          <p:cNvPr id="25602" name="コンテンツ プレースホルダー 3" descr="130911　福島旅行１日目 (14).JPG"/>
          <p:cNvPicPr>
            <a:picLocks noGrp="1" noChangeAspect="1"/>
          </p:cNvPicPr>
          <p:nvPr>
            <p:ph idx="1"/>
          </p:nvPr>
        </p:nvPicPr>
        <p:blipFill>
          <a:blip r:embed="rId2">
            <a:extLst>
              <a:ext uri="{28A0092B-C50C-407E-A947-70E740481C1C}">
                <a14:useLocalDpi xmlns:a14="http://schemas.microsoft.com/office/drawing/2010/main" val="0"/>
              </a:ext>
            </a:extLst>
          </a:blip>
          <a:srcRect t="10493" b="10493"/>
          <a:stretch>
            <a:fillRect/>
          </a:stretch>
        </p:blipFill>
        <p:spPr/>
      </p:pic>
    </p:spTree>
    <p:extLst>
      <p:ext uri="{BB962C8B-B14F-4D97-AF65-F5344CB8AC3E}">
        <p14:creationId xmlns:p14="http://schemas.microsoft.com/office/powerpoint/2010/main" val="37548965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eaLnBrk="1" fontAlgn="auto" hangingPunct="1">
              <a:spcAft>
                <a:spcPts val="0"/>
              </a:spcAft>
              <a:defRPr/>
            </a:pPr>
            <a:r>
              <a:rPr lang="ja-JP" altLang="en-US" dirty="0" smtClean="0">
                <a:cs typeface="+mj-cs"/>
              </a:rPr>
              <a:t>丹波先生から福島の現状のお話</a:t>
            </a:r>
            <a:endParaRPr lang="ja-JP" altLang="en-US" dirty="0">
              <a:cs typeface="+mj-cs"/>
            </a:endParaRPr>
          </a:p>
        </p:txBody>
      </p:sp>
      <p:pic>
        <p:nvPicPr>
          <p:cNvPr id="4" name="コンテンツ プレースホルダー 3" descr="IMG_0004.jpg"/>
          <p:cNvPicPr>
            <a:picLocks noGrp="1" noChangeAspect="1"/>
          </p:cNvPicPr>
          <p:nvPr>
            <p:ph idx="1"/>
          </p:nvPr>
        </p:nvPicPr>
        <p:blipFill>
          <a:blip r:embed="rId2">
            <a:extLst>
              <a:ext uri="{28A0092B-C50C-407E-A947-70E740481C1C}">
                <a14:useLocalDpi xmlns:a14="http://schemas.microsoft.com/office/drawing/2010/main" val="0"/>
              </a:ext>
            </a:extLst>
          </a:blip>
          <a:srcRect t="10493" b="10493"/>
          <a:stretch>
            <a:fillRect/>
          </a:stretch>
        </p:blipFill>
        <p:spPr/>
      </p:pic>
    </p:spTree>
    <p:extLst>
      <p:ext uri="{BB962C8B-B14F-4D97-AF65-F5344CB8AC3E}">
        <p14:creationId xmlns:p14="http://schemas.microsoft.com/office/powerpoint/2010/main" val="2906032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eaLnBrk="1" fontAlgn="auto" hangingPunct="1">
              <a:spcAft>
                <a:spcPts val="0"/>
              </a:spcAft>
              <a:defRPr/>
            </a:pPr>
            <a:r>
              <a:rPr lang="ja-JP" altLang="en-US" dirty="0" smtClean="0">
                <a:cs typeface="+mj-cs"/>
              </a:rPr>
              <a:t>チェックインの後は懇親会！</a:t>
            </a:r>
            <a:endParaRPr lang="ja-JP" altLang="en-US" dirty="0">
              <a:cs typeface="+mj-cs"/>
            </a:endParaRPr>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320800" y="1600200"/>
            <a:ext cx="6502400" cy="4876800"/>
          </a:xfrm>
        </p:spPr>
      </p:pic>
    </p:spTree>
    <p:extLst>
      <p:ext uri="{BB962C8B-B14F-4D97-AF65-F5344CB8AC3E}">
        <p14:creationId xmlns:p14="http://schemas.microsoft.com/office/powerpoint/2010/main" val="29866979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eaLnBrk="1" fontAlgn="auto" hangingPunct="1">
              <a:spcAft>
                <a:spcPts val="0"/>
              </a:spcAft>
              <a:defRPr/>
            </a:pPr>
            <a:r>
              <a:rPr lang="ja-JP" altLang="en-US" dirty="0" smtClean="0">
                <a:cs typeface="+mj-cs"/>
              </a:rPr>
              <a:t>９</a:t>
            </a:r>
            <a:r>
              <a:rPr lang="en-US" altLang="ja-JP" dirty="0" smtClean="0">
                <a:cs typeface="+mj-cs"/>
              </a:rPr>
              <a:t>/</a:t>
            </a:r>
            <a:r>
              <a:rPr lang="ja-JP" altLang="en-US" dirty="0" smtClean="0">
                <a:cs typeface="+mj-cs"/>
              </a:rPr>
              <a:t>１２　（２日目）</a:t>
            </a:r>
            <a:endParaRPr lang="ja-JP" altLang="en-US" dirty="0">
              <a:cs typeface="+mj-cs"/>
            </a:endParaRPr>
          </a:p>
        </p:txBody>
      </p:sp>
      <p:sp>
        <p:nvSpPr>
          <p:cNvPr id="3" name="コンテンツ プレースホルダー 2"/>
          <p:cNvSpPr>
            <a:spLocks noGrp="1"/>
          </p:cNvSpPr>
          <p:nvPr>
            <p:ph idx="1"/>
          </p:nvPr>
        </p:nvSpPr>
        <p:spPr>
          <a:xfrm>
            <a:off x="457200" y="1609725"/>
            <a:ext cx="8229600" cy="4876800"/>
          </a:xfrm>
          <a:ln>
            <a:solidFill>
              <a:srgbClr val="93A299"/>
            </a:solidFill>
            <a:miter lim="800000"/>
            <a:headEnd/>
            <a:tailEnd/>
          </a:ln>
        </p:spPr>
        <p:txBody>
          <a:bodyPr/>
          <a:lstStyle/>
          <a:p>
            <a:pPr marL="0" indent="0" eaLnBrk="1" hangingPunct="1">
              <a:buFont typeface="Arial" pitchFamily="34" charset="0"/>
              <a:buNone/>
            </a:pPr>
            <a:r>
              <a:rPr lang="ja-JP" altLang="en-US" sz="3200" dirty="0" smtClean="0"/>
              <a:t>８：３０　ホテルチェックアウト</a:t>
            </a:r>
            <a:r>
              <a:rPr lang="en-US" altLang="ja-JP" sz="3200" dirty="0" smtClean="0"/>
              <a:t>→</a:t>
            </a:r>
            <a:r>
              <a:rPr lang="ja-JP" altLang="en-US" sz="3200" dirty="0" smtClean="0"/>
              <a:t>バスで移動</a:t>
            </a:r>
          </a:p>
          <a:p>
            <a:pPr marL="0" indent="0" eaLnBrk="1" hangingPunct="1">
              <a:buFont typeface="Arial" pitchFamily="34" charset="0"/>
              <a:buNone/>
            </a:pPr>
            <a:r>
              <a:rPr lang="ja-JP" altLang="en-US" sz="3200" dirty="0" smtClean="0"/>
              <a:t>（川俣町、飯館村、南相馬市を通過して）</a:t>
            </a:r>
            <a:endParaRPr lang="en-US" altLang="ja-JP" sz="3200" dirty="0" smtClean="0"/>
          </a:p>
          <a:p>
            <a:pPr marL="0" indent="0" eaLnBrk="1" hangingPunct="1">
              <a:buFont typeface="Arial" pitchFamily="34" charset="0"/>
              <a:buNone/>
            </a:pPr>
            <a:r>
              <a:rPr lang="en-US" altLang="ja-JP" sz="3200" dirty="0" smtClean="0"/>
              <a:t>11:00</a:t>
            </a:r>
            <a:r>
              <a:rPr lang="ja-JP" altLang="en-US" sz="3200" dirty="0" smtClean="0"/>
              <a:t>　浪江町役場到着、昼食、復興推進課職員の小林さんのお話、副町長の渡邉さんも</a:t>
            </a:r>
            <a:endParaRPr lang="en-US" altLang="ja-JP" sz="3200" dirty="0" smtClean="0"/>
          </a:p>
          <a:p>
            <a:pPr marL="0" indent="0" eaLnBrk="1" hangingPunct="1">
              <a:buFont typeface="Arial" pitchFamily="34" charset="0"/>
              <a:buNone/>
            </a:pPr>
            <a:r>
              <a:rPr lang="en-US" altLang="ja-JP" sz="3200" dirty="0" smtClean="0"/>
              <a:t>14:00</a:t>
            </a:r>
            <a:r>
              <a:rPr lang="ja-JP" altLang="en-US" sz="3200" dirty="0" smtClean="0"/>
              <a:t>　津波の被害が深刻な請戸地区を視察</a:t>
            </a:r>
            <a:endParaRPr lang="en-US" altLang="ja-JP" sz="3200" dirty="0" smtClean="0"/>
          </a:p>
          <a:p>
            <a:pPr marL="0" indent="0" eaLnBrk="1" hangingPunct="1">
              <a:buFont typeface="Arial" pitchFamily="34" charset="0"/>
              <a:buNone/>
            </a:pPr>
            <a:r>
              <a:rPr lang="en-US" altLang="ja-JP" sz="3200" dirty="0" smtClean="0"/>
              <a:t>18:00</a:t>
            </a:r>
            <a:r>
              <a:rPr lang="ja-JP" altLang="en-US" sz="3200" dirty="0" smtClean="0"/>
              <a:t>　ホテルチェックイン</a:t>
            </a:r>
            <a:endParaRPr lang="en-US" altLang="ja-JP" sz="3200" dirty="0" smtClean="0"/>
          </a:p>
        </p:txBody>
      </p:sp>
      <p:pic>
        <p:nvPicPr>
          <p:cNvPr id="28675"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422139">
            <a:off x="5910403" y="4551939"/>
            <a:ext cx="2719387"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391131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linds(horizontal)">
                                      <p:cBhvr>
                                        <p:cTn id="20" dur="500"/>
                                        <p:tgtEl>
                                          <p:spTgt spid="3">
                                            <p:txEl>
                                              <p:pRg st="2" end="2"/>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blinds(horizontal)">
                                      <p:cBhvr>
                                        <p:cTn id="23" dur="500"/>
                                        <p:tgtEl>
                                          <p:spTgt spid="3">
                                            <p:txEl>
                                              <p:pRg st="3" end="3"/>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blinds(horizontal)">
                                      <p:cBhvr>
                                        <p:cTn id="2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eaLnBrk="1" fontAlgn="auto" hangingPunct="1">
              <a:spcAft>
                <a:spcPts val="0"/>
              </a:spcAft>
              <a:defRPr/>
            </a:pPr>
            <a:r>
              <a:rPr lang="ja-JP" altLang="en-US" dirty="0" smtClean="0">
                <a:cs typeface="+mj-cs"/>
              </a:rPr>
              <a:t>浪江町役場へ・・・</a:t>
            </a:r>
            <a:endParaRPr lang="ja-JP" altLang="en-US" dirty="0">
              <a:cs typeface="+mj-cs"/>
            </a:endParaRPr>
          </a:p>
        </p:txBody>
      </p:sp>
      <p:pic>
        <p:nvPicPr>
          <p:cNvPr id="29698" name="コンテンツ プレースホルダー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320800" y="1600200"/>
            <a:ext cx="6502400" cy="4876800"/>
          </a:xfrm>
        </p:spPr>
      </p:pic>
    </p:spTree>
    <p:extLst>
      <p:ext uri="{BB962C8B-B14F-4D97-AF65-F5344CB8AC3E}">
        <p14:creationId xmlns:p14="http://schemas.microsoft.com/office/powerpoint/2010/main" val="28393852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pPr eaLnBrk="1" fontAlgn="auto" hangingPunct="1">
              <a:spcAft>
                <a:spcPts val="0"/>
              </a:spcAft>
              <a:defRPr/>
            </a:pPr>
            <a:r>
              <a:rPr lang="ja-JP" altLang="en-US" dirty="0" smtClean="0">
                <a:cs typeface="+mj-cs"/>
              </a:rPr>
              <a:t>浪江役場職員の小林さんよりお話を伺う</a:t>
            </a:r>
            <a:endParaRPr lang="ja-JP" altLang="en-US" dirty="0">
              <a:cs typeface="+mj-cs"/>
            </a:endParaRPr>
          </a:p>
        </p:txBody>
      </p:sp>
      <p:pic>
        <p:nvPicPr>
          <p:cNvPr id="30722" name="コンテンツ プレースホルダー 3" descr="130912　福島旅行２日目１ (28).JPG"/>
          <p:cNvPicPr>
            <a:picLocks noGrp="1" noChangeAspect="1"/>
          </p:cNvPicPr>
          <p:nvPr>
            <p:ph idx="1"/>
          </p:nvPr>
        </p:nvPicPr>
        <p:blipFill>
          <a:blip r:embed="rId2">
            <a:extLst>
              <a:ext uri="{28A0092B-C50C-407E-A947-70E740481C1C}">
                <a14:useLocalDpi xmlns:a14="http://schemas.microsoft.com/office/drawing/2010/main" val="0"/>
              </a:ext>
            </a:extLst>
          </a:blip>
          <a:srcRect t="10493" b="10493"/>
          <a:stretch>
            <a:fillRect/>
          </a:stretch>
        </p:blipFill>
        <p:spPr/>
      </p:pic>
    </p:spTree>
    <p:extLst>
      <p:ext uri="{BB962C8B-B14F-4D97-AF65-F5344CB8AC3E}">
        <p14:creationId xmlns:p14="http://schemas.microsoft.com/office/powerpoint/2010/main" val="23668971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eaLnBrk="1" fontAlgn="auto" hangingPunct="1">
              <a:spcAft>
                <a:spcPts val="0"/>
              </a:spcAft>
              <a:defRPr/>
            </a:pPr>
            <a:r>
              <a:rPr lang="ja-JP" altLang="en-US" dirty="0" smtClean="0">
                <a:cs typeface="+mj-cs"/>
              </a:rPr>
              <a:t>そして、津波被災地へ・・・</a:t>
            </a:r>
            <a:endParaRPr lang="ja-JP" altLang="en-US" dirty="0">
              <a:cs typeface="+mj-cs"/>
            </a:endParaRPr>
          </a:p>
        </p:txBody>
      </p:sp>
      <p:pic>
        <p:nvPicPr>
          <p:cNvPr id="31746" name="コンテンツ プレースホルダー 11" descr="IMG_0007.jpg"/>
          <p:cNvPicPr>
            <a:picLocks noGrp="1" noChangeAspect="1"/>
          </p:cNvPicPr>
          <p:nvPr>
            <p:ph idx="1"/>
          </p:nvPr>
        </p:nvPicPr>
        <p:blipFill>
          <a:blip r:embed="rId2">
            <a:extLst>
              <a:ext uri="{28A0092B-C50C-407E-A947-70E740481C1C}">
                <a14:useLocalDpi xmlns:a14="http://schemas.microsoft.com/office/drawing/2010/main" val="0"/>
              </a:ext>
            </a:extLst>
          </a:blip>
          <a:srcRect t="10493" b="10493"/>
          <a:stretch>
            <a:fillRect/>
          </a:stretch>
        </p:blipFill>
        <p:spPr/>
      </p:pic>
    </p:spTree>
    <p:extLst>
      <p:ext uri="{BB962C8B-B14F-4D97-AF65-F5344CB8AC3E}">
        <p14:creationId xmlns:p14="http://schemas.microsoft.com/office/powerpoint/2010/main" val="38181318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eaLnBrk="1" fontAlgn="auto" hangingPunct="1">
              <a:spcAft>
                <a:spcPts val="0"/>
              </a:spcAft>
              <a:defRPr/>
            </a:pPr>
            <a:r>
              <a:rPr lang="ja-JP" altLang="en-US" dirty="0" smtClean="0">
                <a:cs typeface="+mj-cs"/>
              </a:rPr>
              <a:t>夜は福島市内にもどる</a:t>
            </a:r>
            <a:endParaRPr lang="ja-JP" altLang="en-US" dirty="0">
              <a:cs typeface="+mj-cs"/>
            </a:endParaRPr>
          </a:p>
        </p:txBody>
      </p:sp>
      <p:pic>
        <p:nvPicPr>
          <p:cNvPr id="32770" name="コンテンツ プレースホルダー 3" descr="130912　福島旅行２日目２ (3).JPG"/>
          <p:cNvPicPr>
            <a:picLocks noGrp="1" noChangeAspect="1"/>
          </p:cNvPicPr>
          <p:nvPr>
            <p:ph idx="1"/>
          </p:nvPr>
        </p:nvPicPr>
        <p:blipFill>
          <a:blip r:embed="rId2">
            <a:extLst>
              <a:ext uri="{28A0092B-C50C-407E-A947-70E740481C1C}">
                <a14:useLocalDpi xmlns:a14="http://schemas.microsoft.com/office/drawing/2010/main" val="0"/>
              </a:ext>
            </a:extLst>
          </a:blip>
          <a:srcRect t="10493" b="10493"/>
          <a:stretch>
            <a:fillRect/>
          </a:stretch>
        </p:blipFill>
        <p:spPr/>
      </p:pic>
    </p:spTree>
    <p:extLst>
      <p:ext uri="{BB962C8B-B14F-4D97-AF65-F5344CB8AC3E}">
        <p14:creationId xmlns:p14="http://schemas.microsoft.com/office/powerpoint/2010/main" val="9417153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eaLnBrk="1" fontAlgn="auto" hangingPunct="1">
              <a:spcAft>
                <a:spcPts val="0"/>
              </a:spcAft>
              <a:defRPr/>
            </a:pPr>
            <a:r>
              <a:rPr lang="ja-JP" altLang="en-US" dirty="0" smtClean="0">
                <a:cs typeface="+mj-cs"/>
              </a:rPr>
              <a:t>９</a:t>
            </a:r>
            <a:r>
              <a:rPr lang="en-US" altLang="ja-JP" dirty="0" smtClean="0">
                <a:cs typeface="+mj-cs"/>
              </a:rPr>
              <a:t>/</a:t>
            </a:r>
            <a:r>
              <a:rPr lang="ja-JP" altLang="en-US" dirty="0" smtClean="0">
                <a:cs typeface="+mj-cs"/>
              </a:rPr>
              <a:t>１３　（３日目）</a:t>
            </a:r>
            <a:endParaRPr lang="ja-JP" altLang="en-US" dirty="0">
              <a:cs typeface="+mj-cs"/>
            </a:endParaRPr>
          </a:p>
        </p:txBody>
      </p:sp>
      <p:sp>
        <p:nvSpPr>
          <p:cNvPr id="3" name="コンテンツ プレースホルダー 2"/>
          <p:cNvSpPr>
            <a:spLocks noGrp="1"/>
          </p:cNvSpPr>
          <p:nvPr>
            <p:ph idx="1"/>
          </p:nvPr>
        </p:nvSpPr>
        <p:spPr>
          <a:ln>
            <a:solidFill>
              <a:schemeClr val="accent5"/>
            </a:solidFill>
          </a:ln>
        </p:spPr>
        <p:txBody>
          <a:bodyPr rtlCol="0">
            <a:normAutofit/>
          </a:bodyPr>
          <a:lstStyle/>
          <a:p>
            <a:pPr marL="0" indent="0" eaLnBrk="1" fontAlgn="auto" hangingPunct="1">
              <a:spcAft>
                <a:spcPts val="0"/>
              </a:spcAft>
              <a:buFont typeface="Arial" pitchFamily="34" charset="0"/>
              <a:buNone/>
              <a:defRPr/>
            </a:pPr>
            <a:r>
              <a:rPr lang="ja-JP" altLang="en-US" sz="3200" dirty="0" smtClean="0">
                <a:cs typeface="+mn-cs"/>
              </a:rPr>
              <a:t>９：４５　福島大学到着</a:t>
            </a:r>
            <a:endParaRPr lang="en-US" altLang="ja-JP" sz="3200" dirty="0" smtClean="0">
              <a:cs typeface="+mn-cs"/>
            </a:endParaRPr>
          </a:p>
          <a:p>
            <a:pPr marL="0" indent="0" eaLnBrk="1" fontAlgn="auto" hangingPunct="1">
              <a:spcAft>
                <a:spcPts val="0"/>
              </a:spcAft>
              <a:buFont typeface="Arial" pitchFamily="34" charset="0"/>
              <a:buNone/>
              <a:defRPr/>
            </a:pPr>
            <a:r>
              <a:rPr lang="en-US" altLang="ja-JP" sz="3200" dirty="0" smtClean="0">
                <a:cs typeface="+mn-cs"/>
              </a:rPr>
              <a:t>10:00</a:t>
            </a:r>
            <a:r>
              <a:rPr lang="ja-JP" altLang="en-US" sz="3200" dirty="0" smtClean="0">
                <a:cs typeface="+mn-cs"/>
              </a:rPr>
              <a:t>　石井先生より講義</a:t>
            </a:r>
            <a:endParaRPr lang="en-US" altLang="ja-JP" sz="3200" dirty="0" smtClean="0">
              <a:cs typeface="+mn-cs"/>
            </a:endParaRPr>
          </a:p>
          <a:p>
            <a:pPr marL="0" indent="0" eaLnBrk="1" fontAlgn="auto" hangingPunct="1">
              <a:spcAft>
                <a:spcPts val="0"/>
              </a:spcAft>
              <a:buFont typeface="Arial" pitchFamily="34" charset="0"/>
              <a:buNone/>
              <a:defRPr/>
            </a:pPr>
            <a:r>
              <a:rPr lang="en-US" altLang="ja-JP" sz="3200" dirty="0" smtClean="0">
                <a:cs typeface="+mn-cs"/>
              </a:rPr>
              <a:t>12:00</a:t>
            </a:r>
            <a:r>
              <a:rPr lang="ja-JP" altLang="en-US" sz="3200" dirty="0" smtClean="0">
                <a:cs typeface="+mn-cs"/>
              </a:rPr>
              <a:t>　大学にて昼食</a:t>
            </a:r>
            <a:r>
              <a:rPr lang="en-US" altLang="ja-JP" sz="3200" dirty="0" smtClean="0">
                <a:cs typeface="+mn-cs"/>
              </a:rPr>
              <a:t>→</a:t>
            </a:r>
            <a:r>
              <a:rPr lang="ja-JP" altLang="en-US" sz="3200" dirty="0" smtClean="0">
                <a:cs typeface="+mn-cs"/>
              </a:rPr>
              <a:t>移動</a:t>
            </a:r>
            <a:endParaRPr lang="en-US" altLang="ja-JP" sz="3200" dirty="0" smtClean="0">
              <a:cs typeface="+mn-cs"/>
            </a:endParaRPr>
          </a:p>
          <a:p>
            <a:pPr marL="0" indent="0" eaLnBrk="1" fontAlgn="auto" hangingPunct="1">
              <a:spcAft>
                <a:spcPts val="0"/>
              </a:spcAft>
              <a:buFont typeface="Arial" pitchFamily="34" charset="0"/>
              <a:buNone/>
              <a:defRPr/>
            </a:pPr>
            <a:r>
              <a:rPr lang="en-US" altLang="ja-JP" sz="3200" dirty="0" smtClean="0">
                <a:cs typeface="+mn-cs"/>
              </a:rPr>
              <a:t>14:00</a:t>
            </a:r>
            <a:r>
              <a:rPr lang="ja-JP" altLang="en-US" sz="3200" dirty="0" smtClean="0">
                <a:cs typeface="+mn-cs"/>
              </a:rPr>
              <a:t>　伊達市小国地区視察</a:t>
            </a:r>
          </a:p>
          <a:p>
            <a:pPr marL="0" indent="0" eaLnBrk="1" fontAlgn="auto" hangingPunct="1">
              <a:spcAft>
                <a:spcPts val="0"/>
              </a:spcAft>
              <a:buFont typeface="Arial" pitchFamily="34" charset="0"/>
              <a:buNone/>
              <a:defRPr/>
            </a:pPr>
            <a:r>
              <a:rPr lang="ja-JP" altLang="en-US" sz="3200" dirty="0" smtClean="0">
                <a:cs typeface="+mn-cs"/>
              </a:rPr>
              <a:t>（警戒区域にならなかった中で、　　　　　　　もっとも汚染が高い農業地域の一つ）</a:t>
            </a:r>
            <a:endParaRPr lang="en-US" altLang="ja-JP" sz="3200" dirty="0" smtClean="0">
              <a:cs typeface="+mn-cs"/>
            </a:endParaRPr>
          </a:p>
          <a:p>
            <a:pPr marL="0" indent="0" eaLnBrk="1" fontAlgn="auto" hangingPunct="1">
              <a:spcAft>
                <a:spcPts val="0"/>
              </a:spcAft>
              <a:buFont typeface="Arial" pitchFamily="34" charset="0"/>
              <a:buNone/>
              <a:defRPr/>
            </a:pPr>
            <a:r>
              <a:rPr lang="en-US" altLang="ja-JP" sz="3200" dirty="0" smtClean="0">
                <a:cs typeface="+mn-cs"/>
              </a:rPr>
              <a:t>17:00</a:t>
            </a:r>
            <a:r>
              <a:rPr lang="ja-JP" altLang="en-US" sz="3200" dirty="0" smtClean="0">
                <a:cs typeface="+mn-cs"/>
              </a:rPr>
              <a:t>　福島の宿にもどる</a:t>
            </a:r>
            <a:endParaRPr lang="en-US" altLang="ja-JP" sz="3200" dirty="0" smtClean="0">
              <a:cs typeface="+mn-cs"/>
            </a:endParaRPr>
          </a:p>
          <a:p>
            <a:pPr marL="0" indent="0" eaLnBrk="1" fontAlgn="auto" hangingPunct="1">
              <a:spcAft>
                <a:spcPts val="0"/>
              </a:spcAft>
              <a:buFont typeface="Arial" pitchFamily="34" charset="0"/>
              <a:buNone/>
              <a:defRPr/>
            </a:pPr>
            <a:endParaRPr lang="en-US" altLang="ja-JP" sz="3200" dirty="0" smtClean="0">
              <a:cs typeface="+mn-cs"/>
            </a:endParaRPr>
          </a:p>
          <a:p>
            <a:pPr marL="0" indent="0" eaLnBrk="1" fontAlgn="auto" hangingPunct="1">
              <a:spcAft>
                <a:spcPts val="0"/>
              </a:spcAft>
              <a:buFont typeface="Arial" pitchFamily="34" charset="0"/>
              <a:buNone/>
              <a:defRPr/>
            </a:pPr>
            <a:endParaRPr lang="ja-JP" altLang="en-US" sz="3200" dirty="0">
              <a:cs typeface="+mn-cs"/>
            </a:endParaRPr>
          </a:p>
        </p:txBody>
      </p:sp>
      <p:pic>
        <p:nvPicPr>
          <p:cNvPr id="33795" name="図 3" descr="septem1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11863" y="3789363"/>
            <a:ext cx="2260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29210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linds(horizontal)">
                                      <p:cBhvr>
                                        <p:cTn id="15" dur="500"/>
                                        <p:tgtEl>
                                          <p:spTgt spid="3">
                                            <p:txEl>
                                              <p:pRg st="1" end="1"/>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linds(horizontal)">
                                      <p:cBhvr>
                                        <p:cTn id="18" dur="500"/>
                                        <p:tgtEl>
                                          <p:spTgt spid="3">
                                            <p:txEl>
                                              <p:pRg st="2" end="2"/>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linds(horizontal)">
                                      <p:cBhvr>
                                        <p:cTn id="21" dur="500"/>
                                        <p:tgtEl>
                                          <p:spTgt spid="3">
                                            <p:txEl>
                                              <p:pRg st="3" end="3"/>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blinds(horizontal)">
                                      <p:cBhvr>
                                        <p:cTn id="24" dur="500"/>
                                        <p:tgtEl>
                                          <p:spTgt spid="3">
                                            <p:txEl>
                                              <p:pRg st="4" end="4"/>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eaLnBrk="1" fontAlgn="auto" hangingPunct="1">
              <a:spcAft>
                <a:spcPts val="0"/>
              </a:spcAft>
              <a:defRPr/>
            </a:pPr>
            <a:r>
              <a:rPr lang="ja-JP" altLang="en-US" dirty="0" smtClean="0">
                <a:cs typeface="+mj-cs"/>
              </a:rPr>
              <a:t>石井先生の講義の様子</a:t>
            </a:r>
            <a:endParaRPr lang="ja-JP" altLang="en-US" dirty="0">
              <a:cs typeface="+mj-cs"/>
            </a:endParaRPr>
          </a:p>
        </p:txBody>
      </p:sp>
      <p:pic>
        <p:nvPicPr>
          <p:cNvPr id="34818" name="コンテンツ プレースホルダー 5" descr="130913　福島旅行３日目 (8).JPG"/>
          <p:cNvPicPr>
            <a:picLocks noGrp="1" noChangeAspect="1"/>
          </p:cNvPicPr>
          <p:nvPr>
            <p:ph idx="1"/>
          </p:nvPr>
        </p:nvPicPr>
        <p:blipFill>
          <a:blip r:embed="rId2">
            <a:extLst>
              <a:ext uri="{28A0092B-C50C-407E-A947-70E740481C1C}">
                <a14:useLocalDpi xmlns:a14="http://schemas.microsoft.com/office/drawing/2010/main" val="0"/>
              </a:ext>
            </a:extLst>
          </a:blip>
          <a:srcRect t="10493" b="10493"/>
          <a:stretch>
            <a:fillRect/>
          </a:stretch>
        </p:blipFill>
        <p:spPr/>
      </p:pic>
    </p:spTree>
    <p:extLst>
      <p:ext uri="{BB962C8B-B14F-4D97-AF65-F5344CB8AC3E}">
        <p14:creationId xmlns:p14="http://schemas.microsoft.com/office/powerpoint/2010/main" val="24701693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836712"/>
            <a:ext cx="7848600" cy="2520279"/>
          </a:xfrm>
        </p:spPr>
        <p:txBody>
          <a:bodyPr/>
          <a:lstStyle/>
          <a:p>
            <a:pPr fontAlgn="auto">
              <a:spcAft>
                <a:spcPts val="0"/>
              </a:spcAft>
              <a:defRPr/>
            </a:pPr>
            <a:r>
              <a:rPr lang="en-US" altLang="ja-JP" dirty="0" smtClean="0"/>
              <a:t/>
            </a:r>
            <a:br>
              <a:rPr lang="en-US" altLang="ja-JP" dirty="0" smtClean="0"/>
            </a:br>
            <a:r>
              <a:rPr lang="en-US" altLang="ja-JP" dirty="0"/>
              <a:t/>
            </a:r>
            <a:br>
              <a:rPr lang="en-US" altLang="ja-JP" dirty="0"/>
            </a:br>
            <a:r>
              <a:rPr lang="ja-JP" altLang="en-US" dirty="0" smtClean="0"/>
              <a:t>目次</a:t>
            </a:r>
            <a:endParaRPr lang="ja-JP" altLang="en-US" dirty="0"/>
          </a:p>
        </p:txBody>
      </p:sp>
      <p:sp>
        <p:nvSpPr>
          <p:cNvPr id="3" name="サブタイトル 2"/>
          <p:cNvSpPr>
            <a:spLocks noGrp="1"/>
          </p:cNvSpPr>
          <p:nvPr>
            <p:ph type="subTitle" idx="1"/>
          </p:nvPr>
        </p:nvSpPr>
        <p:spPr>
          <a:xfrm>
            <a:off x="685800" y="3505200"/>
            <a:ext cx="6400800" cy="2732112"/>
          </a:xfrm>
        </p:spPr>
        <p:txBody>
          <a:bodyPr rtlCol="0">
            <a:normAutofit/>
          </a:bodyPr>
          <a:lstStyle/>
          <a:p>
            <a:pPr fontAlgn="auto">
              <a:spcAft>
                <a:spcPts val="0"/>
              </a:spcAft>
              <a:buFont typeface="Arial" pitchFamily="34" charset="0"/>
              <a:buNone/>
              <a:defRPr/>
            </a:pPr>
            <a:r>
              <a:rPr lang="ja-JP" altLang="en-US" dirty="0" smtClean="0"/>
              <a:t>①ゼミでの学びについて、福島事故の概要</a:t>
            </a:r>
            <a:endParaRPr lang="en-US" altLang="ja-JP" dirty="0" smtClean="0"/>
          </a:p>
          <a:p>
            <a:pPr fontAlgn="auto">
              <a:spcAft>
                <a:spcPts val="0"/>
              </a:spcAft>
              <a:buFont typeface="Arial" pitchFamily="34" charset="0"/>
              <a:buNone/>
              <a:defRPr/>
            </a:pPr>
            <a:r>
              <a:rPr lang="ja-JP" altLang="en-US" dirty="0" smtClean="0"/>
              <a:t>②</a:t>
            </a:r>
            <a:r>
              <a:rPr lang="en-US" altLang="ja-JP" dirty="0" smtClean="0"/>
              <a:t>4</a:t>
            </a:r>
            <a:r>
              <a:rPr lang="ja-JP" altLang="en-US" dirty="0" smtClean="0"/>
              <a:t>日間の旅行スケジュール</a:t>
            </a:r>
            <a:endParaRPr lang="en-US" altLang="ja-JP" dirty="0" smtClean="0"/>
          </a:p>
          <a:p>
            <a:pPr fontAlgn="auto">
              <a:spcAft>
                <a:spcPts val="0"/>
              </a:spcAft>
              <a:buFont typeface="Arial" pitchFamily="34" charset="0"/>
              <a:buNone/>
              <a:defRPr/>
            </a:pPr>
            <a:r>
              <a:rPr lang="ja-JP" altLang="en-US" dirty="0" smtClean="0"/>
              <a:t>③被災地、浪江町・請戸地区</a:t>
            </a:r>
            <a:endParaRPr lang="en-US" altLang="ja-JP" dirty="0" smtClean="0"/>
          </a:p>
          <a:p>
            <a:pPr fontAlgn="auto">
              <a:spcAft>
                <a:spcPts val="0"/>
              </a:spcAft>
              <a:buFont typeface="Arial" pitchFamily="34" charset="0"/>
              <a:buNone/>
              <a:defRPr/>
            </a:pPr>
            <a:r>
              <a:rPr lang="ja-JP" altLang="en-US" dirty="0" smtClean="0"/>
              <a:t>④福島の農業・食のいま！福島の果物</a:t>
            </a:r>
            <a:endParaRPr lang="en-US" altLang="ja-JP" dirty="0" smtClean="0"/>
          </a:p>
          <a:p>
            <a:pPr fontAlgn="auto">
              <a:spcAft>
                <a:spcPts val="0"/>
              </a:spcAft>
              <a:buFont typeface="Arial" pitchFamily="34" charset="0"/>
              <a:buNone/>
              <a:defRPr/>
            </a:pPr>
            <a:r>
              <a:rPr lang="ja-JP" altLang="en-US" dirty="0" smtClean="0"/>
              <a:t>⑤現在の福島が抱える問題</a:t>
            </a:r>
            <a:endParaRPr lang="ja-JP" altLang="en-US" dirty="0"/>
          </a:p>
        </p:txBody>
      </p:sp>
    </p:spTree>
    <p:extLst>
      <p:ext uri="{BB962C8B-B14F-4D97-AF65-F5344CB8AC3E}">
        <p14:creationId xmlns:p14="http://schemas.microsoft.com/office/powerpoint/2010/main" val="2721591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eaLnBrk="1" fontAlgn="auto" hangingPunct="1">
              <a:spcAft>
                <a:spcPts val="0"/>
              </a:spcAft>
              <a:defRPr/>
            </a:pPr>
            <a:r>
              <a:rPr lang="ja-JP" altLang="en-US" dirty="0" smtClean="0">
                <a:cs typeface="+mj-cs"/>
              </a:rPr>
              <a:t>先生に福島の桃を頂きました！</a:t>
            </a:r>
            <a:endParaRPr lang="ja-JP" altLang="en-US" dirty="0">
              <a:cs typeface="+mj-cs"/>
            </a:endParaRPr>
          </a:p>
        </p:txBody>
      </p:sp>
      <p:pic>
        <p:nvPicPr>
          <p:cNvPr id="4" name="コンテンツ プレースホルダー 3" descr="IMG_0011.jpg"/>
          <p:cNvPicPr>
            <a:picLocks noGrp="1" noChangeAspect="1"/>
          </p:cNvPicPr>
          <p:nvPr>
            <p:ph idx="1"/>
          </p:nvPr>
        </p:nvPicPr>
        <p:blipFill>
          <a:blip r:embed="rId2">
            <a:extLst>
              <a:ext uri="{28A0092B-C50C-407E-A947-70E740481C1C}">
                <a14:useLocalDpi xmlns:a14="http://schemas.microsoft.com/office/drawing/2010/main" val="0"/>
              </a:ext>
            </a:extLst>
          </a:blip>
          <a:srcRect t="10493" b="10493"/>
          <a:stretch>
            <a:fillRect/>
          </a:stretch>
        </p:blipFill>
        <p:spPr/>
      </p:pic>
    </p:spTree>
    <p:extLst>
      <p:ext uri="{BB962C8B-B14F-4D97-AF65-F5344CB8AC3E}">
        <p14:creationId xmlns:p14="http://schemas.microsoft.com/office/powerpoint/2010/main" val="22362683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eaLnBrk="1" fontAlgn="auto" hangingPunct="1">
              <a:spcAft>
                <a:spcPts val="0"/>
              </a:spcAft>
              <a:defRPr/>
            </a:pPr>
            <a:r>
              <a:rPr lang="ja-JP" altLang="en-US" dirty="0" smtClean="0">
                <a:cs typeface="+mj-cs"/>
              </a:rPr>
              <a:t>伊達市小国地区に行ってみる</a:t>
            </a:r>
            <a:endParaRPr lang="ja-JP" altLang="en-US" dirty="0">
              <a:cs typeface="+mj-cs"/>
            </a:endParaRPr>
          </a:p>
        </p:txBody>
      </p:sp>
      <p:pic>
        <p:nvPicPr>
          <p:cNvPr id="36866" name="コンテンツ プレースホルダー 4" descr="130913　福島旅行３日目 (17).JPG"/>
          <p:cNvPicPr>
            <a:picLocks noGrp="1" noChangeAspect="1"/>
          </p:cNvPicPr>
          <p:nvPr>
            <p:ph idx="1"/>
          </p:nvPr>
        </p:nvPicPr>
        <p:blipFill>
          <a:blip r:embed="rId2">
            <a:extLst>
              <a:ext uri="{28A0092B-C50C-407E-A947-70E740481C1C}">
                <a14:useLocalDpi xmlns:a14="http://schemas.microsoft.com/office/drawing/2010/main" val="0"/>
              </a:ext>
            </a:extLst>
          </a:blip>
          <a:srcRect t="10493" b="10493"/>
          <a:stretch>
            <a:fillRect/>
          </a:stretch>
        </p:blipFill>
        <p:spPr/>
      </p:pic>
    </p:spTree>
    <p:extLst>
      <p:ext uri="{BB962C8B-B14F-4D97-AF65-F5344CB8AC3E}">
        <p14:creationId xmlns:p14="http://schemas.microsoft.com/office/powerpoint/2010/main" val="20160835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eaLnBrk="1" fontAlgn="auto" hangingPunct="1">
              <a:spcAft>
                <a:spcPts val="0"/>
              </a:spcAft>
              <a:defRPr/>
            </a:pPr>
            <a:r>
              <a:rPr lang="ja-JP" altLang="en-US" dirty="0" smtClean="0">
                <a:cs typeface="+mj-cs"/>
              </a:rPr>
              <a:t>小国地区の試験水田</a:t>
            </a:r>
            <a:endParaRPr lang="ja-JP" altLang="en-US" dirty="0">
              <a:cs typeface="+mj-cs"/>
            </a:endParaRPr>
          </a:p>
        </p:txBody>
      </p:sp>
      <p:pic>
        <p:nvPicPr>
          <p:cNvPr id="37890"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96975" y="1600200"/>
            <a:ext cx="6502400" cy="4876800"/>
          </a:xfrm>
        </p:spPr>
      </p:pic>
    </p:spTree>
    <p:extLst>
      <p:ext uri="{BB962C8B-B14F-4D97-AF65-F5344CB8AC3E}">
        <p14:creationId xmlns:p14="http://schemas.microsoft.com/office/powerpoint/2010/main" val="4283014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eaLnBrk="1" fontAlgn="auto" hangingPunct="1">
              <a:spcAft>
                <a:spcPts val="0"/>
              </a:spcAft>
              <a:defRPr/>
            </a:pPr>
            <a:r>
              <a:rPr lang="ja-JP" altLang="en-US" dirty="0" smtClean="0">
                <a:cs typeface="+mj-cs"/>
              </a:rPr>
              <a:t>９</a:t>
            </a:r>
            <a:r>
              <a:rPr lang="en-US" altLang="ja-JP" dirty="0" smtClean="0">
                <a:cs typeface="+mj-cs"/>
              </a:rPr>
              <a:t>/</a:t>
            </a:r>
            <a:r>
              <a:rPr lang="ja-JP" altLang="en-US" dirty="0" smtClean="0">
                <a:cs typeface="+mj-cs"/>
              </a:rPr>
              <a:t>１４　（４日目）</a:t>
            </a:r>
            <a:endParaRPr lang="ja-JP" altLang="en-US" dirty="0">
              <a:cs typeface="+mj-cs"/>
            </a:endParaRPr>
          </a:p>
        </p:txBody>
      </p:sp>
      <p:sp>
        <p:nvSpPr>
          <p:cNvPr id="3" name="コンテンツ プレースホルダー 2"/>
          <p:cNvSpPr>
            <a:spLocks noGrp="1"/>
          </p:cNvSpPr>
          <p:nvPr>
            <p:ph idx="1"/>
          </p:nvPr>
        </p:nvSpPr>
        <p:spPr>
          <a:ln>
            <a:solidFill>
              <a:srgbClr val="808DA0"/>
            </a:solidFill>
            <a:miter lim="800000"/>
            <a:headEnd/>
            <a:tailEnd/>
          </a:ln>
        </p:spPr>
        <p:txBody>
          <a:bodyPr/>
          <a:lstStyle/>
          <a:p>
            <a:pPr marL="0" indent="0" eaLnBrk="1" hangingPunct="1">
              <a:lnSpc>
                <a:spcPct val="110000"/>
              </a:lnSpc>
              <a:buFont typeface="Arial" pitchFamily="34" charset="0"/>
              <a:buNone/>
            </a:pPr>
            <a:r>
              <a:rPr lang="ja-JP" altLang="en-US" sz="3200" smtClean="0"/>
              <a:t>９：００　果樹農園到着</a:t>
            </a:r>
            <a:endParaRPr lang="en-US" altLang="ja-JP" sz="3200" smtClean="0"/>
          </a:p>
          <a:p>
            <a:pPr marL="0" indent="0" eaLnBrk="1" hangingPunct="1">
              <a:lnSpc>
                <a:spcPct val="110000"/>
              </a:lnSpc>
              <a:buFont typeface="Arial" pitchFamily="34" charset="0"/>
              <a:buNone/>
            </a:pPr>
            <a:r>
              <a:rPr lang="ja-JP" altLang="en-US" sz="3200" smtClean="0"/>
              <a:t>９：３０　ぶどう狩り</a:t>
            </a:r>
            <a:endParaRPr lang="en-US" altLang="ja-JP" sz="3200" smtClean="0"/>
          </a:p>
          <a:p>
            <a:pPr marL="0" indent="0" eaLnBrk="1" hangingPunct="1">
              <a:lnSpc>
                <a:spcPct val="110000"/>
              </a:lnSpc>
              <a:buFont typeface="Arial" pitchFamily="34" charset="0"/>
              <a:buNone/>
            </a:pPr>
            <a:r>
              <a:rPr lang="en-US" altLang="ja-JP" sz="3200" smtClean="0"/>
              <a:t>11:30</a:t>
            </a:r>
            <a:r>
              <a:rPr lang="ja-JP" altLang="en-US" sz="3200" smtClean="0"/>
              <a:t>　福島市へ移動</a:t>
            </a:r>
            <a:endParaRPr lang="en-US" altLang="ja-JP" sz="3200" smtClean="0"/>
          </a:p>
          <a:p>
            <a:pPr marL="0" indent="0" eaLnBrk="1" hangingPunct="1">
              <a:lnSpc>
                <a:spcPct val="110000"/>
              </a:lnSpc>
              <a:buFont typeface="Arial" pitchFamily="34" charset="0"/>
              <a:buNone/>
            </a:pPr>
            <a:r>
              <a:rPr lang="en-US" altLang="ja-JP" sz="3200" smtClean="0"/>
              <a:t>13:20</a:t>
            </a:r>
            <a:r>
              <a:rPr lang="ja-JP" altLang="en-US" sz="3200" smtClean="0"/>
              <a:t>　郡山駅へ移動</a:t>
            </a:r>
            <a:endParaRPr lang="en-US" altLang="ja-JP" sz="3200" smtClean="0"/>
          </a:p>
          <a:p>
            <a:pPr marL="0" indent="0" eaLnBrk="1" hangingPunct="1">
              <a:lnSpc>
                <a:spcPct val="110000"/>
              </a:lnSpc>
              <a:buFont typeface="Arial" pitchFamily="34" charset="0"/>
              <a:buNone/>
            </a:pPr>
            <a:r>
              <a:rPr lang="en-US" altLang="ja-JP" sz="3200" smtClean="0"/>
              <a:t>15:00</a:t>
            </a:r>
            <a:r>
              <a:rPr lang="ja-JP" altLang="en-US" sz="3200" smtClean="0"/>
              <a:t>　福島空港へ移動</a:t>
            </a:r>
            <a:endParaRPr lang="en-US" altLang="ja-JP" sz="3200" smtClean="0"/>
          </a:p>
          <a:p>
            <a:pPr marL="0" indent="0" eaLnBrk="1" hangingPunct="1">
              <a:lnSpc>
                <a:spcPct val="110000"/>
              </a:lnSpc>
              <a:buFont typeface="Arial" pitchFamily="34" charset="0"/>
              <a:buNone/>
            </a:pPr>
            <a:r>
              <a:rPr lang="en-US" altLang="ja-JP" sz="3200" smtClean="0"/>
              <a:t>16:40</a:t>
            </a:r>
            <a:r>
              <a:rPr lang="ja-JP" altLang="en-US" sz="3200" smtClean="0"/>
              <a:t>　</a:t>
            </a:r>
            <a:r>
              <a:rPr lang="en-US" altLang="ja-JP" sz="3200" smtClean="0"/>
              <a:t>ANA</a:t>
            </a:r>
            <a:r>
              <a:rPr lang="ja-JP" altLang="en-US" sz="3200" smtClean="0"/>
              <a:t>にて伊丹空港へ</a:t>
            </a:r>
            <a:endParaRPr lang="en-US" altLang="ja-JP" sz="3200" smtClean="0"/>
          </a:p>
          <a:p>
            <a:pPr marL="0" indent="0" eaLnBrk="1" hangingPunct="1">
              <a:lnSpc>
                <a:spcPct val="110000"/>
              </a:lnSpc>
              <a:buFont typeface="Arial" pitchFamily="34" charset="0"/>
              <a:buNone/>
            </a:pPr>
            <a:r>
              <a:rPr lang="en-US" altLang="ja-JP" sz="3200" smtClean="0"/>
              <a:t>18:00</a:t>
            </a:r>
            <a:r>
              <a:rPr lang="ja-JP" altLang="en-US" sz="3200" smtClean="0"/>
              <a:t>　伊丹空港着</a:t>
            </a:r>
            <a:r>
              <a:rPr lang="en-US" altLang="ja-JP" sz="3200" smtClean="0"/>
              <a:t>→</a:t>
            </a:r>
            <a:r>
              <a:rPr lang="ja-JP" altLang="en-US" sz="3200" smtClean="0"/>
              <a:t>解散</a:t>
            </a:r>
          </a:p>
        </p:txBody>
      </p:sp>
      <p:pic>
        <p:nvPicPr>
          <p:cNvPr id="38915" name="図 4" descr="food_d0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07175" y="4143375"/>
            <a:ext cx="1820863" cy="213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87172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linds(horizontal)">
                                      <p:cBhvr>
                                        <p:cTn id="15" dur="500"/>
                                        <p:tgtEl>
                                          <p:spTgt spid="3">
                                            <p:txEl>
                                              <p:pRg st="1" end="1"/>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linds(horizontal)">
                                      <p:cBhvr>
                                        <p:cTn id="18" dur="500"/>
                                        <p:tgtEl>
                                          <p:spTgt spid="3">
                                            <p:txEl>
                                              <p:pRg st="2" end="2"/>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linds(horizontal)">
                                      <p:cBhvr>
                                        <p:cTn id="21" dur="500"/>
                                        <p:tgtEl>
                                          <p:spTgt spid="3">
                                            <p:txEl>
                                              <p:pRg st="3" end="3"/>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blinds(horizontal)">
                                      <p:cBhvr>
                                        <p:cTn id="24" dur="500"/>
                                        <p:tgtEl>
                                          <p:spTgt spid="3">
                                            <p:txEl>
                                              <p:pRg st="4" end="4"/>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blinds(horizontal)">
                                      <p:cBhvr>
                                        <p:cTn id="3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eaLnBrk="1" fontAlgn="auto" hangingPunct="1">
              <a:spcAft>
                <a:spcPts val="0"/>
              </a:spcAft>
              <a:defRPr/>
            </a:pPr>
            <a:r>
              <a:rPr lang="ja-JP" altLang="en-US" dirty="0" smtClean="0">
                <a:cs typeface="+mj-cs"/>
              </a:rPr>
              <a:t>私たちはぶどう狩りへ</a:t>
            </a:r>
            <a:endParaRPr lang="ja-JP" altLang="en-US" dirty="0">
              <a:cs typeface="+mj-cs"/>
            </a:endParaRPr>
          </a:p>
        </p:txBody>
      </p:sp>
      <p:pic>
        <p:nvPicPr>
          <p:cNvPr id="39938" name="コンテンツ プレースホルダー 6" descr="IMG_0016.jpg"/>
          <p:cNvPicPr>
            <a:picLocks noGrp="1" noChangeAspect="1"/>
          </p:cNvPicPr>
          <p:nvPr>
            <p:ph idx="1"/>
          </p:nvPr>
        </p:nvPicPr>
        <p:blipFill>
          <a:blip r:embed="rId2">
            <a:extLst>
              <a:ext uri="{28A0092B-C50C-407E-A947-70E740481C1C}">
                <a14:useLocalDpi xmlns:a14="http://schemas.microsoft.com/office/drawing/2010/main" val="0"/>
              </a:ext>
            </a:extLst>
          </a:blip>
          <a:srcRect t="10493" b="10493"/>
          <a:stretch>
            <a:fillRect/>
          </a:stretch>
        </p:blipFill>
        <p:spPr/>
      </p:pic>
    </p:spTree>
    <p:extLst>
      <p:ext uri="{BB962C8B-B14F-4D97-AF65-F5344CB8AC3E}">
        <p14:creationId xmlns:p14="http://schemas.microsoft.com/office/powerpoint/2010/main" val="13318815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eaLnBrk="1" fontAlgn="auto" hangingPunct="1">
              <a:spcAft>
                <a:spcPts val="0"/>
              </a:spcAft>
              <a:defRPr/>
            </a:pPr>
            <a:r>
              <a:rPr lang="ja-JP" altLang="en-US" dirty="0" smtClean="0">
                <a:cs typeface="+mj-cs"/>
              </a:rPr>
              <a:t>ぶどうの他にりんご等も！</a:t>
            </a:r>
            <a:endParaRPr lang="ja-JP" altLang="en-US" dirty="0">
              <a:cs typeface="+mj-cs"/>
            </a:endParaRPr>
          </a:p>
        </p:txBody>
      </p:sp>
      <p:pic>
        <p:nvPicPr>
          <p:cNvPr id="40962" name="コンテンツ プレースホルダー 3" descr="DSC00995.JPG"/>
          <p:cNvPicPr>
            <a:picLocks noGrp="1" noChangeAspect="1"/>
          </p:cNvPicPr>
          <p:nvPr>
            <p:ph idx="1"/>
          </p:nvPr>
        </p:nvPicPr>
        <p:blipFill>
          <a:blip r:embed="rId2">
            <a:extLst>
              <a:ext uri="{28A0092B-C50C-407E-A947-70E740481C1C}">
                <a14:useLocalDpi xmlns:a14="http://schemas.microsoft.com/office/drawing/2010/main" val="0"/>
              </a:ext>
            </a:extLst>
          </a:blip>
          <a:srcRect t="10493" b="10493"/>
          <a:stretch>
            <a:fillRect/>
          </a:stretch>
        </p:blipFill>
        <p:spPr/>
      </p:pic>
    </p:spTree>
    <p:extLst>
      <p:ext uri="{BB962C8B-B14F-4D97-AF65-F5344CB8AC3E}">
        <p14:creationId xmlns:p14="http://schemas.microsoft.com/office/powerpoint/2010/main" val="33949299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eaLnBrk="1" fontAlgn="auto" hangingPunct="1">
              <a:spcAft>
                <a:spcPts val="0"/>
              </a:spcAft>
              <a:defRPr/>
            </a:pPr>
            <a:r>
              <a:rPr lang="ja-JP" altLang="en-US" dirty="0" smtClean="0">
                <a:cs typeface="+mj-cs"/>
              </a:rPr>
              <a:t>農園の皆さん有り難うございました！</a:t>
            </a:r>
            <a:endParaRPr lang="ja-JP" altLang="en-US" dirty="0">
              <a:cs typeface="+mj-cs"/>
            </a:endParaRPr>
          </a:p>
        </p:txBody>
      </p:sp>
      <p:pic>
        <p:nvPicPr>
          <p:cNvPr id="41986" name="コンテンツ プレースホルダー 3" descr="IMG_0018.jpg"/>
          <p:cNvPicPr>
            <a:picLocks noGrp="1" noChangeAspect="1"/>
          </p:cNvPicPr>
          <p:nvPr>
            <p:ph idx="1"/>
          </p:nvPr>
        </p:nvPicPr>
        <p:blipFill>
          <a:blip r:embed="rId2">
            <a:extLst>
              <a:ext uri="{28A0092B-C50C-407E-A947-70E740481C1C}">
                <a14:useLocalDpi xmlns:a14="http://schemas.microsoft.com/office/drawing/2010/main" val="0"/>
              </a:ext>
            </a:extLst>
          </a:blip>
          <a:srcRect t="10493" b="10493"/>
          <a:stretch>
            <a:fillRect/>
          </a:stretch>
        </p:blipFill>
        <p:spPr/>
      </p:pic>
    </p:spTree>
    <p:extLst>
      <p:ext uri="{BB962C8B-B14F-4D97-AF65-F5344CB8AC3E}">
        <p14:creationId xmlns:p14="http://schemas.microsoft.com/office/powerpoint/2010/main" val="8351285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eaLnBrk="1" fontAlgn="auto" hangingPunct="1">
              <a:spcAft>
                <a:spcPts val="0"/>
              </a:spcAft>
              <a:defRPr/>
            </a:pPr>
            <a:r>
              <a:rPr lang="ja-JP" altLang="en-US" dirty="0" smtClean="0">
                <a:cs typeface="+mj-cs"/>
              </a:rPr>
              <a:t>そして、関西へ</a:t>
            </a:r>
            <a:endParaRPr lang="ja-JP" altLang="en-US" dirty="0">
              <a:cs typeface="+mj-cs"/>
            </a:endParaRPr>
          </a:p>
        </p:txBody>
      </p:sp>
      <p:pic>
        <p:nvPicPr>
          <p:cNvPr id="4" name="コンテンツ プレースホルダー 3" descr="IMG_0019.jpg"/>
          <p:cNvPicPr>
            <a:picLocks noGrp="1" noChangeAspect="1"/>
          </p:cNvPicPr>
          <p:nvPr>
            <p:ph idx="1"/>
          </p:nvPr>
        </p:nvPicPr>
        <p:blipFill>
          <a:blip r:embed="rId2">
            <a:extLst>
              <a:ext uri="{28A0092B-C50C-407E-A947-70E740481C1C}">
                <a14:useLocalDpi xmlns:a14="http://schemas.microsoft.com/office/drawing/2010/main" val="0"/>
              </a:ext>
            </a:extLst>
          </a:blip>
          <a:srcRect t="10548" b="10548"/>
          <a:stretch>
            <a:fillRect/>
          </a:stretch>
        </p:blipFill>
        <p:spPr/>
      </p:pic>
    </p:spTree>
    <p:extLst>
      <p:ext uri="{BB962C8B-B14F-4D97-AF65-F5344CB8AC3E}">
        <p14:creationId xmlns:p14="http://schemas.microsoft.com/office/powerpoint/2010/main" val="30453060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eaLnBrk="1" fontAlgn="auto" hangingPunct="1">
              <a:spcAft>
                <a:spcPts val="0"/>
              </a:spcAft>
              <a:defRPr/>
            </a:pPr>
            <a:r>
              <a:rPr lang="ja-JP" altLang="en-US" dirty="0" smtClean="0">
                <a:cs typeface="+mj-cs"/>
              </a:rPr>
              <a:t>福島は優しさで溢れていました！</a:t>
            </a:r>
            <a:endParaRPr lang="ja-JP" altLang="en-US" dirty="0">
              <a:cs typeface="+mj-cs"/>
            </a:endParaRPr>
          </a:p>
        </p:txBody>
      </p:sp>
      <p:pic>
        <p:nvPicPr>
          <p:cNvPr id="3" name="コンテンツ プレースホルダー 2" descr="130912　福島旅行２日目１ (8).JPG"/>
          <p:cNvPicPr>
            <a:picLocks noGrp="1" noChangeAspect="1"/>
          </p:cNvPicPr>
          <p:nvPr>
            <p:ph idx="1"/>
          </p:nvPr>
        </p:nvPicPr>
        <p:blipFill>
          <a:blip r:embed="rId2">
            <a:extLst>
              <a:ext uri="{28A0092B-C50C-407E-A947-70E740481C1C}">
                <a14:useLocalDpi xmlns:a14="http://schemas.microsoft.com/office/drawing/2010/main" val="0"/>
              </a:ext>
            </a:extLst>
          </a:blip>
          <a:srcRect t="10493" b="10493"/>
          <a:stretch>
            <a:fillRect/>
          </a:stretch>
        </p:blipFill>
        <p:spPr/>
      </p:pic>
    </p:spTree>
    <p:extLst>
      <p:ext uri="{BB962C8B-B14F-4D97-AF65-F5344CB8AC3E}">
        <p14:creationId xmlns:p14="http://schemas.microsoft.com/office/powerpoint/2010/main" val="13169876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③被災地、浪江町・請戸地区へ</a:t>
            </a:r>
            <a:endParaRPr kumimoji="1" lang="ja-JP" altLang="en-US" dirty="0"/>
          </a:p>
        </p:txBody>
      </p:sp>
      <p:sp>
        <p:nvSpPr>
          <p:cNvPr id="3" name="サブタイトル 2"/>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19548215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685800" y="1270000"/>
            <a:ext cx="7772400" cy="1582738"/>
          </a:xfrm>
        </p:spPr>
        <p:txBody>
          <a:bodyPr/>
          <a:lstStyle/>
          <a:p>
            <a:pPr fontAlgn="auto">
              <a:spcAft>
                <a:spcPts val="0"/>
              </a:spcAft>
              <a:defRPr/>
            </a:pPr>
            <a:r>
              <a:rPr lang="ja-JP" altLang="en-US" dirty="0" smtClean="0"/>
              <a:t>①ゼミでの学びについて</a:t>
            </a:r>
          </a:p>
        </p:txBody>
      </p:sp>
      <p:sp>
        <p:nvSpPr>
          <p:cNvPr id="2" name="サブタイトル 1"/>
          <p:cNvSpPr>
            <a:spLocks noGrp="1"/>
          </p:cNvSpPr>
          <p:nvPr>
            <p:ph type="subTitle" idx="1"/>
          </p:nvPr>
        </p:nvSpPr>
        <p:spPr/>
        <p:txBody>
          <a:bodyPr/>
          <a:lstStyle/>
          <a:p>
            <a:r>
              <a:rPr kumimoji="1" lang="ja-JP" altLang="en-US" dirty="0" smtClean="0"/>
              <a:t>みんながゼミに入った理由</a:t>
            </a:r>
            <a:endParaRPr lang="en-US" altLang="ja-JP" dirty="0"/>
          </a:p>
          <a:p>
            <a:r>
              <a:rPr kumimoji="1" lang="ja-JP" altLang="en-US" dirty="0" smtClean="0"/>
              <a:t>具体的な内容</a:t>
            </a:r>
            <a:endParaRPr kumimoji="1" lang="en-US" altLang="ja-JP" dirty="0" smtClean="0"/>
          </a:p>
        </p:txBody>
      </p:sp>
    </p:spTree>
    <p:extLst>
      <p:ext uri="{BB962C8B-B14F-4D97-AF65-F5344CB8AC3E}">
        <p14:creationId xmlns:p14="http://schemas.microsoft.com/office/powerpoint/2010/main" val="18774219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u="sng" dirty="0" smtClean="0"/>
              <a:t>浪江町とは</a:t>
            </a:r>
            <a:endParaRPr kumimoji="1" lang="ja-JP" altLang="en-US" u="sng" dirty="0"/>
          </a:p>
        </p:txBody>
      </p:sp>
      <p:sp>
        <p:nvSpPr>
          <p:cNvPr id="3" name="コンテンツ プレースホルダー 2"/>
          <p:cNvSpPr>
            <a:spLocks noGrp="1"/>
          </p:cNvSpPr>
          <p:nvPr>
            <p:ph idx="1"/>
          </p:nvPr>
        </p:nvSpPr>
        <p:spPr/>
        <p:txBody>
          <a:bodyPr/>
          <a:lstStyle/>
          <a:p>
            <a:pPr marL="0" indent="0">
              <a:buNone/>
            </a:pPr>
            <a:endParaRPr kumimoji="1" lang="en-US" altLang="ja-JP" dirty="0" smtClean="0"/>
          </a:p>
          <a:p>
            <a:pPr marL="0" indent="0">
              <a:buNone/>
            </a:pPr>
            <a:endParaRPr kumimoji="1" lang="ja-JP"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93906"/>
            <a:ext cx="5278703" cy="4051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5148064" y="1988840"/>
            <a:ext cx="3995936" cy="4431983"/>
          </a:xfrm>
          <a:prstGeom prst="rect">
            <a:avLst/>
          </a:prstGeom>
          <a:noFill/>
        </p:spPr>
        <p:txBody>
          <a:bodyPr wrap="square" rtlCol="0">
            <a:spAutoFit/>
          </a:bodyPr>
          <a:lstStyle/>
          <a:p>
            <a:pPr fontAlgn="auto">
              <a:spcBef>
                <a:spcPts val="0"/>
              </a:spcBef>
              <a:spcAft>
                <a:spcPts val="0"/>
              </a:spcAft>
            </a:pPr>
            <a:r>
              <a:rPr lang="ja-JP" altLang="en-US" sz="2400" dirty="0" smtClean="0">
                <a:solidFill>
                  <a:srgbClr val="292934"/>
                </a:solidFill>
                <a:latin typeface="Arial"/>
                <a:ea typeface="ＭＳ Ｐゴシック"/>
              </a:rPr>
              <a:t>人口：</a:t>
            </a:r>
            <a:r>
              <a:rPr lang="en-US" altLang="ja-JP" sz="2400" dirty="0" smtClean="0">
                <a:solidFill>
                  <a:srgbClr val="292934"/>
                </a:solidFill>
                <a:latin typeface="Arial"/>
                <a:ea typeface="ＭＳ Ｐゴシック"/>
              </a:rPr>
              <a:t>2</a:t>
            </a:r>
            <a:r>
              <a:rPr lang="ja-JP" altLang="en-US" sz="2400" dirty="0" smtClean="0">
                <a:solidFill>
                  <a:srgbClr val="292934"/>
                </a:solidFill>
                <a:latin typeface="Arial"/>
                <a:ea typeface="ＭＳ Ｐゴシック"/>
              </a:rPr>
              <a:t>万</a:t>
            </a:r>
            <a:r>
              <a:rPr lang="en-US" altLang="ja-JP" sz="2400" dirty="0" smtClean="0">
                <a:solidFill>
                  <a:srgbClr val="292934"/>
                </a:solidFill>
                <a:latin typeface="Arial"/>
                <a:ea typeface="ＭＳ Ｐゴシック"/>
              </a:rPr>
              <a:t>1000</a:t>
            </a:r>
            <a:r>
              <a:rPr lang="ja-JP" altLang="en-US" sz="2400" dirty="0" smtClean="0">
                <a:solidFill>
                  <a:srgbClr val="292934"/>
                </a:solidFill>
                <a:latin typeface="Arial"/>
                <a:ea typeface="ＭＳ Ｐゴシック"/>
              </a:rPr>
              <a:t>人</a:t>
            </a:r>
            <a:endParaRPr lang="en-US" altLang="ja-JP" sz="2400" dirty="0" smtClean="0">
              <a:solidFill>
                <a:srgbClr val="292934"/>
              </a:solidFill>
              <a:latin typeface="Arial"/>
              <a:ea typeface="ＭＳ Ｐゴシック"/>
            </a:endParaRPr>
          </a:p>
          <a:p>
            <a:pPr fontAlgn="auto">
              <a:spcBef>
                <a:spcPts val="0"/>
              </a:spcBef>
              <a:spcAft>
                <a:spcPts val="0"/>
              </a:spcAft>
            </a:pPr>
            <a:r>
              <a:rPr lang="ja-JP" altLang="en-US" sz="2400" dirty="0" smtClean="0">
                <a:solidFill>
                  <a:srgbClr val="292934"/>
                </a:solidFill>
                <a:latin typeface="Arial"/>
                <a:ea typeface="ＭＳ Ｐゴシック"/>
              </a:rPr>
              <a:t>福島県の沿岸部に位置</a:t>
            </a:r>
            <a:endParaRPr lang="en-US" altLang="ja-JP" sz="2400" dirty="0" smtClean="0">
              <a:solidFill>
                <a:srgbClr val="292934"/>
              </a:solidFill>
              <a:latin typeface="Arial"/>
              <a:ea typeface="ＭＳ Ｐゴシック"/>
            </a:endParaRPr>
          </a:p>
          <a:p>
            <a:pPr fontAlgn="auto">
              <a:spcBef>
                <a:spcPts val="0"/>
              </a:spcBef>
              <a:spcAft>
                <a:spcPts val="0"/>
              </a:spcAft>
            </a:pPr>
            <a:endParaRPr lang="en-US" altLang="ja-JP" sz="2400" dirty="0">
              <a:solidFill>
                <a:srgbClr val="292934"/>
              </a:solidFill>
              <a:latin typeface="Arial"/>
              <a:ea typeface="ＭＳ Ｐゴシック"/>
            </a:endParaRPr>
          </a:p>
          <a:p>
            <a:pPr fontAlgn="auto">
              <a:spcBef>
                <a:spcPts val="0"/>
              </a:spcBef>
              <a:spcAft>
                <a:spcPts val="0"/>
              </a:spcAft>
            </a:pPr>
            <a:r>
              <a:rPr lang="en-US" altLang="ja-JP" sz="2400" dirty="0" smtClean="0">
                <a:solidFill>
                  <a:srgbClr val="292934"/>
                </a:solidFill>
                <a:latin typeface="Arial"/>
                <a:ea typeface="ＭＳ Ｐゴシック"/>
              </a:rPr>
              <a:t>DASH</a:t>
            </a:r>
            <a:r>
              <a:rPr lang="ja-JP" altLang="en-US" sz="2400" dirty="0" smtClean="0">
                <a:solidFill>
                  <a:srgbClr val="292934"/>
                </a:solidFill>
                <a:latin typeface="Arial"/>
                <a:ea typeface="ＭＳ Ｐゴシック"/>
              </a:rPr>
              <a:t>村</a:t>
            </a:r>
            <a:endParaRPr lang="en-US" altLang="ja-JP" sz="2400" dirty="0" smtClean="0">
              <a:solidFill>
                <a:srgbClr val="292934"/>
              </a:solidFill>
              <a:latin typeface="Arial"/>
              <a:ea typeface="ＭＳ Ｐゴシック"/>
            </a:endParaRPr>
          </a:p>
          <a:p>
            <a:pPr fontAlgn="auto">
              <a:spcBef>
                <a:spcPts val="0"/>
              </a:spcBef>
              <a:spcAft>
                <a:spcPts val="0"/>
              </a:spcAft>
            </a:pPr>
            <a:r>
              <a:rPr lang="ja-JP" altLang="en-US" sz="2400" dirty="0" smtClean="0">
                <a:solidFill>
                  <a:srgbClr val="292934"/>
                </a:solidFill>
                <a:latin typeface="Arial"/>
                <a:ea typeface="ＭＳ Ｐゴシック"/>
              </a:rPr>
              <a:t>浪江焼きそば（</a:t>
            </a:r>
            <a:r>
              <a:rPr lang="en-US" altLang="ja-JP" sz="2400" dirty="0" smtClean="0">
                <a:solidFill>
                  <a:srgbClr val="292934"/>
                </a:solidFill>
                <a:latin typeface="Arial"/>
                <a:ea typeface="ＭＳ Ｐゴシック"/>
              </a:rPr>
              <a:t>B-1</a:t>
            </a:r>
            <a:r>
              <a:rPr lang="ja-JP" altLang="en-US" sz="2400" dirty="0" smtClean="0">
                <a:solidFill>
                  <a:srgbClr val="292934"/>
                </a:solidFill>
                <a:latin typeface="Arial"/>
                <a:ea typeface="ＭＳ Ｐゴシック"/>
              </a:rPr>
              <a:t>グランプリ）</a:t>
            </a:r>
            <a:endParaRPr lang="en-US" altLang="ja-JP" sz="2400" dirty="0" smtClean="0">
              <a:solidFill>
                <a:srgbClr val="292934"/>
              </a:solidFill>
              <a:latin typeface="Arial"/>
              <a:ea typeface="ＭＳ Ｐゴシック"/>
            </a:endParaRPr>
          </a:p>
          <a:p>
            <a:pPr fontAlgn="auto">
              <a:spcBef>
                <a:spcPts val="0"/>
              </a:spcBef>
              <a:spcAft>
                <a:spcPts val="0"/>
              </a:spcAft>
            </a:pPr>
            <a:endParaRPr lang="en-US" altLang="ja-JP" dirty="0">
              <a:solidFill>
                <a:srgbClr val="292934"/>
              </a:solidFill>
              <a:latin typeface="Arial"/>
              <a:ea typeface="ＭＳ Ｐゴシック"/>
            </a:endParaRPr>
          </a:p>
          <a:p>
            <a:pPr fontAlgn="auto">
              <a:spcBef>
                <a:spcPts val="0"/>
              </a:spcBef>
              <a:spcAft>
                <a:spcPts val="0"/>
              </a:spcAft>
            </a:pPr>
            <a:r>
              <a:rPr lang="ja-JP" altLang="en-US" sz="2400" b="1" dirty="0" smtClean="0">
                <a:solidFill>
                  <a:srgbClr val="0070C0"/>
                </a:solidFill>
                <a:latin typeface="Arial"/>
                <a:ea typeface="ＭＳ Ｐゴシック"/>
              </a:rPr>
              <a:t>避難指示解除準備区域</a:t>
            </a:r>
            <a:endParaRPr lang="en-US" altLang="ja-JP" sz="2400" b="1" dirty="0" smtClean="0">
              <a:solidFill>
                <a:srgbClr val="0070C0"/>
              </a:solidFill>
              <a:latin typeface="Arial"/>
              <a:ea typeface="ＭＳ Ｐゴシック"/>
            </a:endParaRPr>
          </a:p>
          <a:p>
            <a:pPr fontAlgn="auto">
              <a:spcBef>
                <a:spcPts val="0"/>
              </a:spcBef>
              <a:spcAft>
                <a:spcPts val="0"/>
              </a:spcAft>
            </a:pPr>
            <a:r>
              <a:rPr lang="ja-JP" altLang="en-US" sz="2400" b="1" dirty="0" smtClean="0">
                <a:solidFill>
                  <a:srgbClr val="FFC000"/>
                </a:solidFill>
                <a:latin typeface="Arial"/>
                <a:ea typeface="ＭＳ Ｐゴシック"/>
              </a:rPr>
              <a:t>居住制限区域</a:t>
            </a:r>
            <a:endParaRPr lang="en-US" altLang="ja-JP" sz="2400" b="1" dirty="0" smtClean="0">
              <a:solidFill>
                <a:srgbClr val="FFC000"/>
              </a:solidFill>
              <a:latin typeface="Arial"/>
              <a:ea typeface="ＭＳ Ｐゴシック"/>
            </a:endParaRPr>
          </a:p>
          <a:p>
            <a:pPr fontAlgn="auto">
              <a:spcBef>
                <a:spcPts val="0"/>
              </a:spcBef>
              <a:spcAft>
                <a:spcPts val="0"/>
              </a:spcAft>
            </a:pPr>
            <a:r>
              <a:rPr lang="ja-JP" altLang="en-US" sz="2400" dirty="0" smtClean="0">
                <a:solidFill>
                  <a:srgbClr val="292934"/>
                </a:solidFill>
                <a:latin typeface="Arial"/>
                <a:ea typeface="ＭＳ Ｐゴシック"/>
              </a:rPr>
              <a:t>→立ち入り可能（</a:t>
            </a:r>
            <a:r>
              <a:rPr lang="en-US" altLang="ja-JP" sz="2400" dirty="0" smtClean="0">
                <a:solidFill>
                  <a:srgbClr val="292934"/>
                </a:solidFill>
                <a:latin typeface="Arial"/>
                <a:ea typeface="ＭＳ Ｐゴシック"/>
              </a:rPr>
              <a:t>9</a:t>
            </a:r>
            <a:r>
              <a:rPr lang="ja-JP" altLang="en-US" sz="2400" dirty="0" smtClean="0">
                <a:solidFill>
                  <a:srgbClr val="292934"/>
                </a:solidFill>
                <a:latin typeface="Arial"/>
                <a:ea typeface="ＭＳ Ｐゴシック"/>
              </a:rPr>
              <a:t>時～</a:t>
            </a:r>
            <a:r>
              <a:rPr lang="en-US" altLang="ja-JP" sz="2400" dirty="0" smtClean="0">
                <a:solidFill>
                  <a:srgbClr val="292934"/>
                </a:solidFill>
                <a:latin typeface="Arial"/>
                <a:ea typeface="ＭＳ Ｐゴシック"/>
              </a:rPr>
              <a:t>16</a:t>
            </a:r>
            <a:r>
              <a:rPr lang="ja-JP" altLang="en-US" sz="2400" dirty="0" smtClean="0">
                <a:solidFill>
                  <a:srgbClr val="292934"/>
                </a:solidFill>
                <a:latin typeface="Arial"/>
                <a:ea typeface="ＭＳ Ｐゴシック"/>
              </a:rPr>
              <a:t>時）</a:t>
            </a:r>
            <a:endParaRPr lang="en-US" altLang="ja-JP" sz="2400" dirty="0" smtClean="0">
              <a:solidFill>
                <a:srgbClr val="292934"/>
              </a:solidFill>
              <a:latin typeface="Arial"/>
              <a:ea typeface="ＭＳ Ｐゴシック"/>
            </a:endParaRPr>
          </a:p>
          <a:p>
            <a:pPr fontAlgn="auto">
              <a:spcBef>
                <a:spcPts val="0"/>
              </a:spcBef>
              <a:spcAft>
                <a:spcPts val="0"/>
              </a:spcAft>
            </a:pPr>
            <a:r>
              <a:rPr lang="ja-JP" altLang="en-US" sz="2400" b="1" dirty="0" smtClean="0">
                <a:solidFill>
                  <a:srgbClr val="FF0000"/>
                </a:solidFill>
                <a:latin typeface="Arial"/>
                <a:ea typeface="ＭＳ Ｐゴシック"/>
              </a:rPr>
              <a:t>帰還困難区域</a:t>
            </a:r>
            <a:endParaRPr lang="en-US" altLang="ja-JP" sz="2400" b="1" dirty="0" smtClean="0">
              <a:solidFill>
                <a:srgbClr val="FF0000"/>
              </a:solidFill>
              <a:latin typeface="Arial"/>
              <a:ea typeface="ＭＳ Ｐゴシック"/>
            </a:endParaRPr>
          </a:p>
          <a:p>
            <a:pPr fontAlgn="auto">
              <a:spcBef>
                <a:spcPts val="0"/>
              </a:spcBef>
              <a:spcAft>
                <a:spcPts val="0"/>
              </a:spcAft>
            </a:pPr>
            <a:r>
              <a:rPr lang="ja-JP" altLang="en-US" sz="2400" dirty="0" smtClean="0">
                <a:solidFill>
                  <a:srgbClr val="292934"/>
                </a:solidFill>
                <a:latin typeface="Arial"/>
                <a:ea typeface="ＭＳ Ｐゴシック"/>
              </a:rPr>
              <a:t>→立ち入り不可</a:t>
            </a:r>
            <a:endParaRPr lang="en-US" altLang="ja-JP" sz="2400" dirty="0">
              <a:solidFill>
                <a:srgbClr val="292934"/>
              </a:solidFill>
              <a:latin typeface="Arial"/>
              <a:ea typeface="ＭＳ Ｐゴシック"/>
            </a:endParaRPr>
          </a:p>
        </p:txBody>
      </p:sp>
      <p:sp>
        <p:nvSpPr>
          <p:cNvPr id="6" name="下矢印 5"/>
          <p:cNvSpPr/>
          <p:nvPr/>
        </p:nvSpPr>
        <p:spPr>
          <a:xfrm>
            <a:off x="4048656" y="1844824"/>
            <a:ext cx="720080" cy="114108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srgbClr val="FF0000"/>
              </a:solidFill>
            </a:endParaRPr>
          </a:p>
        </p:txBody>
      </p:sp>
    </p:spTree>
    <p:extLst>
      <p:ext uri="{BB962C8B-B14F-4D97-AF65-F5344CB8AC3E}">
        <p14:creationId xmlns:p14="http://schemas.microsoft.com/office/powerpoint/2010/main" val="140146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8" end="8"/>
                                            </p:txEl>
                                          </p:spTgt>
                                        </p:tgtEl>
                                        <p:attrNameLst>
                                          <p:attrName>style.visibility</p:attrName>
                                        </p:attrNameLst>
                                      </p:cBhvr>
                                      <p:to>
                                        <p:strVal val="visible"/>
                                      </p:to>
                                    </p:set>
                                    <p:animEffect transition="in" filter="fade">
                                      <p:cBhvr>
                                        <p:cTn id="7" dur="1000"/>
                                        <p:tgtEl>
                                          <p:spTgt spid="4">
                                            <p:txEl>
                                              <p:pRg st="8" end="8"/>
                                            </p:txEl>
                                          </p:spTgt>
                                        </p:tgtEl>
                                      </p:cBhvr>
                                    </p:animEffect>
                                    <p:anim calcmode="lin" valueType="num">
                                      <p:cBhvr>
                                        <p:cTn id="8"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0" end="10"/>
                                            </p:txEl>
                                          </p:spTgt>
                                        </p:tgtEl>
                                        <p:attrNameLst>
                                          <p:attrName>style.visibility</p:attrName>
                                        </p:attrNameLst>
                                      </p:cBhvr>
                                      <p:to>
                                        <p:strVal val="visible"/>
                                      </p:to>
                                    </p:set>
                                    <p:animEffect transition="in" filter="fade">
                                      <p:cBhvr>
                                        <p:cTn id="14" dur="1000"/>
                                        <p:tgtEl>
                                          <p:spTgt spid="4">
                                            <p:txEl>
                                              <p:pRg st="10" end="10"/>
                                            </p:txEl>
                                          </p:spTgt>
                                        </p:tgtEl>
                                      </p:cBhvr>
                                    </p:animEffect>
                                    <p:anim calcmode="lin" valueType="num">
                                      <p:cBhvr>
                                        <p:cTn id="15"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u="sng" dirty="0" smtClean="0"/>
              <a:t>震災・原発事故の影響</a:t>
            </a:r>
            <a:endParaRPr kumimoji="1" lang="ja-JP" altLang="en-US" u="sng" dirty="0"/>
          </a:p>
        </p:txBody>
      </p:sp>
      <p:sp>
        <p:nvSpPr>
          <p:cNvPr id="3" name="コンテンツ プレースホルダー 2"/>
          <p:cNvSpPr>
            <a:spLocks noGrp="1"/>
          </p:cNvSpPr>
          <p:nvPr>
            <p:ph idx="1"/>
          </p:nvPr>
        </p:nvSpPr>
        <p:spPr/>
        <p:txBody>
          <a:bodyPr/>
          <a:lstStyle/>
          <a:p>
            <a:pPr marL="0" indent="0">
              <a:buNone/>
            </a:pPr>
            <a:endParaRPr kumimoji="1" lang="en-US" altLang="ja-JP" sz="2800" dirty="0" smtClean="0"/>
          </a:p>
          <a:p>
            <a:pPr marL="0" indent="0">
              <a:buNone/>
            </a:pPr>
            <a:r>
              <a:rPr kumimoji="1" lang="ja-JP" altLang="en-US" sz="3600" dirty="0" smtClean="0"/>
              <a:t>・死者：</a:t>
            </a:r>
            <a:r>
              <a:rPr kumimoji="1" lang="en-US" altLang="ja-JP" sz="3600" dirty="0" smtClean="0"/>
              <a:t>182</a:t>
            </a:r>
            <a:r>
              <a:rPr kumimoji="1" lang="ja-JP" altLang="en-US" sz="3600" dirty="0" smtClean="0"/>
              <a:t>名（うち特例死亡　</a:t>
            </a:r>
            <a:r>
              <a:rPr kumimoji="1" lang="en-US" altLang="ja-JP" sz="3600" dirty="0" smtClean="0"/>
              <a:t>33</a:t>
            </a:r>
            <a:r>
              <a:rPr kumimoji="1" lang="ja-JP" altLang="en-US" sz="3600" dirty="0" smtClean="0"/>
              <a:t>名）</a:t>
            </a:r>
            <a:endParaRPr kumimoji="1" lang="en-US" altLang="ja-JP" sz="3600" dirty="0" smtClean="0"/>
          </a:p>
          <a:p>
            <a:pPr marL="0" indent="0">
              <a:buNone/>
            </a:pPr>
            <a:r>
              <a:rPr lang="ja-JP" altLang="en-US" sz="3600" dirty="0" smtClean="0"/>
              <a:t>・</a:t>
            </a:r>
            <a:r>
              <a:rPr lang="ja-JP" altLang="en-US" sz="3600" dirty="0">
                <a:solidFill>
                  <a:srgbClr val="292934"/>
                </a:solidFill>
              </a:rPr>
              <a:t>震災</a:t>
            </a:r>
            <a:r>
              <a:rPr lang="ja-JP" altLang="en-US" sz="3600" dirty="0" smtClean="0">
                <a:solidFill>
                  <a:srgbClr val="292934"/>
                </a:solidFill>
              </a:rPr>
              <a:t>関連死：</a:t>
            </a:r>
            <a:r>
              <a:rPr lang="en-US" altLang="ja-JP" sz="3600" dirty="0" smtClean="0">
                <a:solidFill>
                  <a:srgbClr val="292934"/>
                </a:solidFill>
              </a:rPr>
              <a:t>285</a:t>
            </a:r>
            <a:r>
              <a:rPr lang="ja-JP" altLang="en-US" sz="3600" dirty="0" smtClean="0">
                <a:solidFill>
                  <a:srgbClr val="292934"/>
                </a:solidFill>
              </a:rPr>
              <a:t>名</a:t>
            </a:r>
            <a:endParaRPr lang="en-US" altLang="ja-JP" sz="3600" dirty="0" smtClean="0">
              <a:solidFill>
                <a:srgbClr val="292934"/>
              </a:solidFill>
            </a:endParaRPr>
          </a:p>
          <a:p>
            <a:pPr marL="0" indent="0">
              <a:buNone/>
            </a:pPr>
            <a:r>
              <a:rPr lang="ja-JP" altLang="en-US" dirty="0" smtClean="0"/>
              <a:t>　　　　　　</a:t>
            </a:r>
            <a:r>
              <a:rPr lang="ja-JP" altLang="en-US" sz="4000" dirty="0" smtClean="0">
                <a:solidFill>
                  <a:srgbClr val="FF3300"/>
                </a:solidFill>
              </a:rPr>
              <a:t>　</a:t>
            </a:r>
            <a:r>
              <a:rPr lang="ja-JP" altLang="en-US" sz="4000" b="1" dirty="0" smtClean="0"/>
              <a:t>避難　＝　新たな災害</a:t>
            </a:r>
            <a:endParaRPr lang="en-US" altLang="ja-JP" sz="4000" b="1" dirty="0" smtClean="0"/>
          </a:p>
          <a:p>
            <a:pPr marL="0" indent="0">
              <a:buNone/>
            </a:pPr>
            <a:endParaRPr kumimoji="1" lang="en-US" altLang="ja-JP" sz="4000" b="1" dirty="0"/>
          </a:p>
          <a:p>
            <a:pPr marL="0" indent="0">
              <a:buNone/>
            </a:pPr>
            <a:r>
              <a:rPr lang="ja-JP" altLang="en-US" sz="2800" dirty="0" smtClean="0"/>
              <a:t>・</a:t>
            </a:r>
            <a:r>
              <a:rPr lang="ja-JP" altLang="en-US" sz="3600" dirty="0" smtClean="0"/>
              <a:t>家屋全壊：６４４戸</a:t>
            </a:r>
          </a:p>
          <a:p>
            <a:pPr marL="0" indent="0">
              <a:buNone/>
            </a:pPr>
            <a:r>
              <a:rPr lang="ja-JP" altLang="en-US" sz="3600" dirty="0"/>
              <a:t>　</a:t>
            </a:r>
            <a:r>
              <a:rPr lang="ja-JP" altLang="en-US" sz="3600" dirty="0" smtClean="0"/>
              <a:t>（流出　５８６戸、地震　５８戸）</a:t>
            </a:r>
            <a:endParaRPr kumimoji="1" lang="en-US" altLang="ja-JP" sz="3600" dirty="0"/>
          </a:p>
        </p:txBody>
      </p:sp>
    </p:spTree>
    <p:extLst>
      <p:ext uri="{BB962C8B-B14F-4D97-AF65-F5344CB8AC3E}">
        <p14:creationId xmlns:p14="http://schemas.microsoft.com/office/powerpoint/2010/main" val="3238054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ircle(in)">
                                      <p:cBhvr>
                                        <p:cTn id="7" dur="20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circle(in)">
                                      <p:cBhvr>
                                        <p:cTn id="12" dur="20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circle(in)">
                                      <p:cBhvr>
                                        <p:cTn id="1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u="sng" dirty="0" smtClean="0"/>
              <a:t>請戸地区へ（避難指示解除準備区域）</a:t>
            </a:r>
            <a:endParaRPr kumimoji="1" lang="ja-JP" altLang="en-US" u="sng" dirty="0"/>
          </a:p>
        </p:txBody>
      </p:sp>
      <p:sp>
        <p:nvSpPr>
          <p:cNvPr id="3" name="コンテンツ プレースホルダー 2"/>
          <p:cNvSpPr>
            <a:spLocks noGrp="1"/>
          </p:cNvSpPr>
          <p:nvPr>
            <p:ph idx="1"/>
          </p:nvPr>
        </p:nvSpPr>
        <p:spPr/>
        <p:txBody>
          <a:bodyPr/>
          <a:lstStyle/>
          <a:p>
            <a:endParaRPr kumimoji="1" lang="ja-JP" altLang="en-US" dirty="0"/>
          </a:p>
        </p:txBody>
      </p:sp>
      <p:pic>
        <p:nvPicPr>
          <p:cNvPr id="2050" name="Picture 2" descr="D:\131001　福島写真\福島写真 巽さん\DSC0088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484784"/>
            <a:ext cx="8280920"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7299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u="sng" dirty="0" smtClean="0"/>
              <a:t>請戸小学校</a:t>
            </a:r>
            <a:r>
              <a:rPr lang="ja-JP" altLang="en-US" u="sng" dirty="0"/>
              <a:t>へ</a:t>
            </a:r>
            <a:endParaRPr kumimoji="1" lang="ja-JP" altLang="en-US" u="sng" dirty="0"/>
          </a:p>
        </p:txBody>
      </p:sp>
      <p:pic>
        <p:nvPicPr>
          <p:cNvPr id="2052" name="Picture 4" descr="D:\131001　福島写真\福島写真 澤西さん\DSCN206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44000" y="260648"/>
            <a:ext cx="3600000" cy="270030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131001　福島写真\福島写真 澤西さん\DSCN206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670292">
            <a:off x="5123178" y="2977875"/>
            <a:ext cx="4680000" cy="369800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131001　福島写真\福島写真 澤西さん\DSCN2064.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108521" y="1484784"/>
            <a:ext cx="5976666" cy="5328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17124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u="sng" dirty="0" smtClean="0"/>
              <a:t>体育館</a:t>
            </a:r>
            <a:endParaRPr kumimoji="1" lang="ja-JP" altLang="en-US" u="sng" dirty="0"/>
          </a:p>
        </p:txBody>
      </p:sp>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889250"/>
            <a:ext cx="5291137" cy="396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D:\131001　福島写真\福島写真 巽さん\DSC00903.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648877" y="476672"/>
            <a:ext cx="5472608" cy="410445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D:\131001　福島写真\福島写真 巽さん\DSC009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73600" y="-13030200"/>
            <a:ext cx="4680000" cy="3510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131001　福島写真\福島写真 巽さん\DSC0090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73600" y="-13030200"/>
            <a:ext cx="7200000" cy="54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2398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u="sng" dirty="0" smtClean="0"/>
              <a:t>教室</a:t>
            </a:r>
            <a:endParaRPr kumimoji="1" lang="ja-JP" altLang="en-US" u="sng" dirty="0"/>
          </a:p>
        </p:txBody>
      </p:sp>
      <p:pic>
        <p:nvPicPr>
          <p:cNvPr id="4099" name="Picture 3" descr="D:\131001　福島写真\福島写真 巽さん\DSC0093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04000" y="412302"/>
            <a:ext cx="5940000" cy="44550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64" y="2941106"/>
            <a:ext cx="5220000" cy="3916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1540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u="sng" dirty="0" smtClean="0"/>
              <a:t>黒板</a:t>
            </a:r>
            <a:endParaRPr kumimoji="1" lang="ja-JP" altLang="en-US" u="sng" dirty="0"/>
          </a:p>
        </p:txBody>
      </p:sp>
      <p:pic>
        <p:nvPicPr>
          <p:cNvPr id="5124" name="Picture 4" descr="D:\131001　福島写真\福島写真 巽さん\DSC0092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484784"/>
            <a:ext cx="8424936" cy="5092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04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u="sng" dirty="0" smtClean="0"/>
              <a:t>ガレキ、排気塔</a:t>
            </a:r>
            <a:endParaRPr kumimoji="1" lang="ja-JP" altLang="en-US" u="sng" dirty="0"/>
          </a:p>
        </p:txBody>
      </p:sp>
      <p:pic>
        <p:nvPicPr>
          <p:cNvPr id="6146" name="Picture 2" descr="D:\131001　福島写真\福島写真 團十郎\IMG_435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556792"/>
            <a:ext cx="8424936" cy="5157000"/>
          </a:xfrm>
          <a:prstGeom prst="rect">
            <a:avLst/>
          </a:prstGeom>
          <a:noFill/>
          <a:extLst>
            <a:ext uri="{909E8E84-426E-40DD-AFC4-6F175D3DCCD1}">
              <a14:hiddenFill xmlns:a14="http://schemas.microsoft.com/office/drawing/2010/main">
                <a:solidFill>
                  <a:srgbClr val="FFFFFF"/>
                </a:solidFill>
              </a14:hiddenFill>
            </a:ext>
          </a:extLst>
        </p:spPr>
      </p:pic>
      <p:sp>
        <p:nvSpPr>
          <p:cNvPr id="3" name="ドーナツ 2"/>
          <p:cNvSpPr/>
          <p:nvPr/>
        </p:nvSpPr>
        <p:spPr>
          <a:xfrm>
            <a:off x="2555776" y="2492896"/>
            <a:ext cx="1800200" cy="1800200"/>
          </a:xfrm>
          <a:prstGeom prst="donut">
            <a:avLst>
              <a:gd name="adj" fmla="val 17900"/>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srgbClr val="292934"/>
              </a:solidFill>
            </a:endParaRPr>
          </a:p>
        </p:txBody>
      </p:sp>
    </p:spTree>
    <p:extLst>
      <p:ext uri="{BB962C8B-B14F-4D97-AF65-F5344CB8AC3E}">
        <p14:creationId xmlns:p14="http://schemas.microsoft.com/office/powerpoint/2010/main" val="270144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u="sng" dirty="0" smtClean="0"/>
              <a:t>船、慰霊碑</a:t>
            </a:r>
            <a:endParaRPr kumimoji="1" lang="ja-JP" altLang="en-US" u="sng"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1484784"/>
            <a:ext cx="7704856" cy="5167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41170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u="sng" dirty="0" smtClean="0"/>
              <a:t>東京にもあった大きな被害の可能性</a:t>
            </a:r>
            <a:endParaRPr kumimoji="1" lang="ja-JP" altLang="en-US" u="sng" dirty="0"/>
          </a:p>
        </p:txBody>
      </p:sp>
      <p:sp>
        <p:nvSpPr>
          <p:cNvPr id="3" name="コンテンツ プレースホルダー 2"/>
          <p:cNvSpPr>
            <a:spLocks noGrp="1"/>
          </p:cNvSpPr>
          <p:nvPr>
            <p:ph idx="1"/>
          </p:nvPr>
        </p:nvSpPr>
        <p:spPr/>
        <p:txBody>
          <a:bodyPr/>
          <a:lstStyle/>
          <a:p>
            <a:pPr marL="0" indent="0">
              <a:buNone/>
            </a:pPr>
            <a:endParaRPr kumimoji="1" lang="en-US" altLang="ja-JP" dirty="0" smtClean="0"/>
          </a:p>
          <a:p>
            <a:pPr marL="0" indent="0">
              <a:buNone/>
            </a:pPr>
            <a:endParaRPr lang="en-US" altLang="ja-JP" dirty="0"/>
          </a:p>
          <a:p>
            <a:pPr marL="0" indent="0">
              <a:buNone/>
            </a:pPr>
            <a:endParaRPr kumimoji="1" lang="en-US" altLang="ja-JP" dirty="0" smtClean="0"/>
          </a:p>
          <a:p>
            <a:pPr marL="0" indent="0">
              <a:buNone/>
            </a:pPr>
            <a:endParaRPr lang="en-US" altLang="ja-JP" dirty="0"/>
          </a:p>
          <a:p>
            <a:pPr marL="0" indent="0">
              <a:buNone/>
            </a:pPr>
            <a:endParaRPr kumimoji="1" lang="en-US" altLang="ja-JP" dirty="0" smtClean="0"/>
          </a:p>
          <a:p>
            <a:pPr marL="0" indent="0">
              <a:buNone/>
            </a:pPr>
            <a:endParaRPr lang="en-US" altLang="ja-JP" dirty="0"/>
          </a:p>
          <a:p>
            <a:pPr marL="0" indent="0">
              <a:buNone/>
            </a:pPr>
            <a:endParaRPr kumimoji="1" lang="en-US" altLang="ja-JP" dirty="0" smtClean="0"/>
          </a:p>
          <a:p>
            <a:pPr marL="0" indent="0">
              <a:buNone/>
            </a:pPr>
            <a:r>
              <a:rPr kumimoji="1" lang="ja-JP" altLang="en-US" dirty="0" smtClean="0"/>
              <a:t>　　</a:t>
            </a:r>
            <a:endParaRPr kumimoji="1" lang="ja-JP" altLang="en-US" dirty="0"/>
          </a:p>
        </p:txBody>
      </p:sp>
      <p:sp>
        <p:nvSpPr>
          <p:cNvPr id="5" name="テキスト ボックス 4"/>
          <p:cNvSpPr txBox="1"/>
          <p:nvPr/>
        </p:nvSpPr>
        <p:spPr>
          <a:xfrm>
            <a:off x="2051720" y="5296943"/>
            <a:ext cx="1296144" cy="646331"/>
          </a:xfrm>
          <a:prstGeom prst="rect">
            <a:avLst/>
          </a:prstGeom>
          <a:noFill/>
        </p:spPr>
        <p:txBody>
          <a:bodyPr wrap="square" rtlCol="0">
            <a:spAutoFit/>
          </a:bodyPr>
          <a:lstStyle/>
          <a:p>
            <a:pPr fontAlgn="auto">
              <a:spcBef>
                <a:spcPts val="0"/>
              </a:spcBef>
              <a:spcAft>
                <a:spcPts val="0"/>
              </a:spcAft>
            </a:pPr>
            <a:r>
              <a:rPr lang="ja-JP" altLang="en-US" sz="3600" dirty="0" smtClean="0">
                <a:solidFill>
                  <a:srgbClr val="292934"/>
                </a:solidFill>
                <a:latin typeface="Arial"/>
                <a:ea typeface="ＭＳ Ｐゴシック"/>
              </a:rPr>
              <a:t>福島</a:t>
            </a:r>
            <a:endParaRPr lang="ja-JP" altLang="en-US" sz="3600" dirty="0">
              <a:solidFill>
                <a:srgbClr val="292934"/>
              </a:solidFill>
              <a:latin typeface="Arial"/>
              <a:ea typeface="ＭＳ Ｐゴシック"/>
            </a:endParaRPr>
          </a:p>
        </p:txBody>
      </p:sp>
      <p:sp>
        <p:nvSpPr>
          <p:cNvPr id="7" name="テキスト ボックス 6"/>
          <p:cNvSpPr txBox="1"/>
          <p:nvPr/>
        </p:nvSpPr>
        <p:spPr>
          <a:xfrm>
            <a:off x="6372200" y="5314419"/>
            <a:ext cx="1152128" cy="646331"/>
          </a:xfrm>
          <a:prstGeom prst="rect">
            <a:avLst/>
          </a:prstGeom>
          <a:noFill/>
        </p:spPr>
        <p:txBody>
          <a:bodyPr wrap="square" rtlCol="0">
            <a:spAutoFit/>
          </a:bodyPr>
          <a:lstStyle/>
          <a:p>
            <a:pPr fontAlgn="auto">
              <a:spcBef>
                <a:spcPts val="0"/>
              </a:spcBef>
              <a:spcAft>
                <a:spcPts val="0"/>
              </a:spcAft>
            </a:pPr>
            <a:r>
              <a:rPr lang="ja-JP" altLang="en-US" sz="3600" dirty="0" smtClean="0">
                <a:solidFill>
                  <a:srgbClr val="292934"/>
                </a:solidFill>
                <a:latin typeface="Arial"/>
                <a:ea typeface="ＭＳ Ｐゴシック"/>
              </a:rPr>
              <a:t>東京</a:t>
            </a:r>
            <a:endParaRPr lang="ja-JP" altLang="en-US" sz="3600" dirty="0">
              <a:solidFill>
                <a:srgbClr val="292934"/>
              </a:solidFill>
              <a:latin typeface="Arial"/>
              <a:ea typeface="ＭＳ Ｐゴシック"/>
            </a:endParaRPr>
          </a:p>
        </p:txBody>
      </p:sp>
      <p:pic>
        <p:nvPicPr>
          <p:cNvPr id="1027" name="Picture 3" descr="C:\Users\Research Room\AppData\Local\Microsoft\Windows\Temporary Internet Files\Content.IE5\YECUXU07\MC900234926[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4328" y="4725144"/>
            <a:ext cx="636422" cy="158922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Research Room\AppData\Local\Microsoft\Windows\Temporary Internet Files\Content.IE5\UHUGL498\MC900293826[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2652" y="2673270"/>
            <a:ext cx="1839773" cy="165689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Program Files (x86)\Microsoft Office\MEDIA\CAGCAT10\j0293828.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76" y="1988840"/>
            <a:ext cx="1744675" cy="183611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Research Room\AppData\Local\Microsoft\Windows\Temporary Internet Files\Content.IE5\YECUXU07\MM900282797[1].gif"/>
          <p:cNvPicPr>
            <a:picLocks noChangeAspect="1" noChangeArrowheads="1" noCrop="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42020" y="4592093"/>
            <a:ext cx="1409700" cy="1409700"/>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1427025" y="2420888"/>
            <a:ext cx="6760510" cy="2769989"/>
          </a:xfrm>
          <a:prstGeom prst="rect">
            <a:avLst/>
          </a:prstGeom>
          <a:noFill/>
        </p:spPr>
        <p:txBody>
          <a:bodyPr wrap="square" rtlCol="0">
            <a:spAutoFit/>
          </a:bodyPr>
          <a:lstStyle/>
          <a:p>
            <a:pPr algn="ctr" fontAlgn="auto">
              <a:spcBef>
                <a:spcPts val="0"/>
              </a:spcBef>
              <a:spcAft>
                <a:spcPts val="0"/>
              </a:spcAft>
            </a:pPr>
            <a:r>
              <a:rPr lang="ja-JP" altLang="en-US" sz="2400" b="1" dirty="0" smtClean="0">
                <a:solidFill>
                  <a:srgbClr val="FF0000"/>
                </a:solidFill>
                <a:latin typeface="Arial"/>
                <a:ea typeface="ＭＳ Ｐゴシック"/>
              </a:rPr>
              <a:t>放射性プルーム</a:t>
            </a:r>
            <a:endParaRPr lang="en-US" altLang="ja-JP" sz="2400" b="1" dirty="0" smtClean="0">
              <a:solidFill>
                <a:srgbClr val="FF0000"/>
              </a:solidFill>
              <a:latin typeface="Arial"/>
              <a:ea typeface="ＭＳ Ｐゴシック"/>
            </a:endParaRPr>
          </a:p>
          <a:p>
            <a:pPr algn="ctr" fontAlgn="auto">
              <a:spcBef>
                <a:spcPts val="0"/>
              </a:spcBef>
              <a:spcAft>
                <a:spcPts val="0"/>
              </a:spcAft>
            </a:pPr>
            <a:r>
              <a:rPr lang="ja-JP" altLang="en-US" sz="2400" b="1" dirty="0" smtClean="0">
                <a:solidFill>
                  <a:srgbClr val="292934"/>
                </a:solidFill>
                <a:latin typeface="Arial"/>
                <a:ea typeface="ＭＳ Ｐゴシック"/>
              </a:rPr>
              <a:t>放射性物質</a:t>
            </a:r>
            <a:r>
              <a:rPr lang="ja-JP" altLang="en-US" sz="2400" b="1" dirty="0">
                <a:solidFill>
                  <a:srgbClr val="292934"/>
                </a:solidFill>
                <a:latin typeface="Arial"/>
                <a:ea typeface="ＭＳ Ｐゴシック"/>
              </a:rPr>
              <a:t>を</a:t>
            </a:r>
            <a:r>
              <a:rPr lang="ja-JP" altLang="en-US" sz="2400" b="1" dirty="0" smtClean="0">
                <a:solidFill>
                  <a:srgbClr val="292934"/>
                </a:solidFill>
                <a:latin typeface="Arial"/>
                <a:ea typeface="ＭＳ Ｐゴシック"/>
              </a:rPr>
              <a:t>含む雲</a:t>
            </a:r>
            <a:endParaRPr lang="en-US" altLang="ja-JP" sz="2400" b="1" dirty="0" smtClean="0">
              <a:solidFill>
                <a:srgbClr val="292934"/>
              </a:solidFill>
              <a:latin typeface="Arial"/>
              <a:ea typeface="ＭＳ Ｐゴシック"/>
            </a:endParaRPr>
          </a:p>
          <a:p>
            <a:pPr algn="ctr" fontAlgn="auto">
              <a:spcBef>
                <a:spcPts val="0"/>
              </a:spcBef>
              <a:spcAft>
                <a:spcPts val="0"/>
              </a:spcAft>
            </a:pPr>
            <a:endParaRPr lang="en-US" altLang="ja-JP" sz="2400" b="1" dirty="0" smtClean="0">
              <a:solidFill>
                <a:srgbClr val="292934"/>
              </a:solidFill>
              <a:latin typeface="Arial"/>
              <a:ea typeface="ＭＳ Ｐゴシック"/>
            </a:endParaRPr>
          </a:p>
          <a:p>
            <a:pPr algn="ctr" fontAlgn="auto">
              <a:spcBef>
                <a:spcPts val="0"/>
              </a:spcBef>
              <a:spcAft>
                <a:spcPts val="0"/>
              </a:spcAft>
            </a:pPr>
            <a:r>
              <a:rPr lang="ja-JP" altLang="en-US" sz="2400" b="1" dirty="0" smtClean="0">
                <a:solidFill>
                  <a:srgbClr val="292934"/>
                </a:solidFill>
                <a:latin typeface="Arial"/>
                <a:ea typeface="ＭＳ Ｐゴシック"/>
              </a:rPr>
              <a:t>東京にも流れていた。</a:t>
            </a:r>
            <a:endParaRPr lang="en-US" altLang="ja-JP" sz="2400" b="1" dirty="0" smtClean="0">
              <a:solidFill>
                <a:srgbClr val="292934"/>
              </a:solidFill>
              <a:latin typeface="Arial"/>
              <a:ea typeface="ＭＳ Ｐゴシック"/>
            </a:endParaRPr>
          </a:p>
          <a:p>
            <a:pPr algn="ctr" fontAlgn="auto">
              <a:spcBef>
                <a:spcPts val="0"/>
              </a:spcBef>
              <a:spcAft>
                <a:spcPts val="0"/>
              </a:spcAft>
            </a:pPr>
            <a:r>
              <a:rPr lang="ja-JP" altLang="en-US" sz="2400" b="1" dirty="0" smtClean="0">
                <a:solidFill>
                  <a:srgbClr val="292934"/>
                </a:solidFill>
                <a:latin typeface="Arial"/>
                <a:ea typeface="ＭＳ Ｐゴシック"/>
              </a:rPr>
              <a:t>風向き</a:t>
            </a:r>
            <a:r>
              <a:rPr lang="ja-JP" altLang="en-US" sz="2400" b="1" dirty="0">
                <a:solidFill>
                  <a:srgbClr val="292934"/>
                </a:solidFill>
                <a:latin typeface="Arial"/>
                <a:ea typeface="ＭＳ Ｐゴシック"/>
              </a:rPr>
              <a:t>の</a:t>
            </a:r>
            <a:r>
              <a:rPr lang="ja-JP" altLang="en-US" sz="2400" b="1" dirty="0" smtClean="0">
                <a:solidFill>
                  <a:srgbClr val="292934"/>
                </a:solidFill>
                <a:latin typeface="Arial"/>
                <a:ea typeface="ＭＳ Ｐゴシック"/>
              </a:rPr>
              <a:t>関係</a:t>
            </a:r>
            <a:r>
              <a:rPr lang="ja-JP" altLang="en-US" sz="2400" b="1" dirty="0">
                <a:solidFill>
                  <a:srgbClr val="292934"/>
                </a:solidFill>
                <a:latin typeface="Arial"/>
                <a:ea typeface="ＭＳ Ｐゴシック"/>
              </a:rPr>
              <a:t>で</a:t>
            </a:r>
            <a:r>
              <a:rPr lang="ja-JP" altLang="en-US" sz="2400" b="1" dirty="0" smtClean="0">
                <a:solidFill>
                  <a:srgbClr val="292934"/>
                </a:solidFill>
                <a:latin typeface="Arial"/>
                <a:ea typeface="ＭＳ Ｐゴシック"/>
              </a:rPr>
              <a:t>、再び福島へ</a:t>
            </a:r>
            <a:endParaRPr lang="en-US" altLang="ja-JP" sz="2400" b="1" dirty="0" smtClean="0">
              <a:solidFill>
                <a:srgbClr val="292934"/>
              </a:solidFill>
              <a:latin typeface="Arial"/>
              <a:ea typeface="ＭＳ Ｐゴシック"/>
            </a:endParaRPr>
          </a:p>
          <a:p>
            <a:pPr algn="ctr" fontAlgn="auto">
              <a:spcBef>
                <a:spcPts val="0"/>
              </a:spcBef>
              <a:spcAft>
                <a:spcPts val="0"/>
              </a:spcAft>
            </a:pPr>
            <a:endParaRPr lang="en-US" altLang="ja-JP" dirty="0">
              <a:solidFill>
                <a:srgbClr val="292934"/>
              </a:solidFill>
              <a:latin typeface="Arial"/>
              <a:ea typeface="ＭＳ Ｐゴシック"/>
            </a:endParaRPr>
          </a:p>
          <a:p>
            <a:pPr algn="ctr" fontAlgn="auto">
              <a:spcBef>
                <a:spcPts val="0"/>
              </a:spcBef>
              <a:spcAft>
                <a:spcPts val="0"/>
              </a:spcAft>
            </a:pPr>
            <a:r>
              <a:rPr lang="ja-JP" altLang="en-US" sz="3600" b="1" dirty="0" smtClean="0">
                <a:solidFill>
                  <a:srgbClr val="7030A0"/>
                </a:solidFill>
                <a:latin typeface="Arial"/>
                <a:ea typeface="ＭＳ Ｐゴシック"/>
              </a:rPr>
              <a:t>雨・雪が降ったか、降らなかったか</a:t>
            </a:r>
            <a:endParaRPr lang="ja-JP" altLang="en-US" sz="3600" b="1" dirty="0">
              <a:solidFill>
                <a:srgbClr val="7030A0"/>
              </a:solidFill>
              <a:latin typeface="Arial"/>
              <a:ea typeface="ＭＳ Ｐゴシック"/>
            </a:endParaRPr>
          </a:p>
        </p:txBody>
      </p:sp>
    </p:spTree>
    <p:extLst>
      <p:ext uri="{BB962C8B-B14F-4D97-AF65-F5344CB8AC3E}">
        <p14:creationId xmlns:p14="http://schemas.microsoft.com/office/powerpoint/2010/main" val="356464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6" end="6"/>
                                            </p:txEl>
                                          </p:spTgt>
                                        </p:tgtEl>
                                        <p:attrNameLst>
                                          <p:attrName>style.visibility</p:attrName>
                                        </p:attrNameLst>
                                      </p:cBhvr>
                                      <p:to>
                                        <p:strVal val="visible"/>
                                      </p:to>
                                    </p:set>
                                    <p:animEffect transition="in" filter="fade">
                                      <p:cBhvr>
                                        <p:cTn id="7" dur="1000"/>
                                        <p:tgtEl>
                                          <p:spTgt spid="9">
                                            <p:txEl>
                                              <p:pRg st="6" end="6"/>
                                            </p:txEl>
                                          </p:spTgt>
                                        </p:tgtEl>
                                      </p:cBhvr>
                                    </p:animEffect>
                                    <p:anim calcmode="lin" valueType="num">
                                      <p:cBhvr>
                                        <p:cTn id="8"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fontAlgn="auto">
              <a:spcAft>
                <a:spcPts val="0"/>
              </a:spcAft>
              <a:defRPr/>
            </a:pPr>
            <a:r>
              <a:rPr lang="ja-JP" altLang="en-US" sz="3600" smtClean="0"/>
              <a:t>1.みんながゼミに入った理由</a:t>
            </a:r>
          </a:p>
        </p:txBody>
      </p:sp>
      <p:sp>
        <p:nvSpPr>
          <p:cNvPr id="72707" name="Rectangle 3"/>
          <p:cNvSpPr>
            <a:spLocks noGrp="1" noChangeArrowheads="1"/>
          </p:cNvSpPr>
          <p:nvPr>
            <p:ph idx="1"/>
          </p:nvPr>
        </p:nvSpPr>
        <p:spPr/>
        <p:txBody>
          <a:bodyPr/>
          <a:lstStyle/>
          <a:p>
            <a:r>
              <a:rPr lang="ja-JP" altLang="en-US" sz="2800" dirty="0" smtClean="0"/>
              <a:t>なぜ日本に原発があるのか</a:t>
            </a:r>
          </a:p>
          <a:p>
            <a:r>
              <a:rPr lang="ja-JP" altLang="en-US" sz="2800" dirty="0" smtClean="0"/>
              <a:t>原発がある国とない国の違い</a:t>
            </a:r>
          </a:p>
          <a:p>
            <a:r>
              <a:rPr lang="ja-JP" altLang="en-US" sz="2800" dirty="0" smtClean="0"/>
              <a:t>福島原発事故後の原発保有国の動きは</a:t>
            </a:r>
          </a:p>
          <a:p>
            <a:r>
              <a:rPr lang="ja-JP" altLang="en-US" sz="2800" dirty="0" smtClean="0"/>
              <a:t>ドイツの脱原発政策の内容</a:t>
            </a:r>
          </a:p>
          <a:p>
            <a:r>
              <a:rPr lang="ja-JP" altLang="en-US" sz="2800" dirty="0" smtClean="0"/>
              <a:t>自然エネルギー開発の具体像</a:t>
            </a:r>
          </a:p>
          <a:p>
            <a:r>
              <a:rPr lang="ja-JP" altLang="en-US" sz="2800" dirty="0" smtClean="0"/>
              <a:t>小中学校で原発がどう教えられているか</a:t>
            </a:r>
          </a:p>
          <a:p>
            <a:r>
              <a:rPr lang="ja-JP" altLang="en-US" sz="2800" dirty="0" smtClean="0"/>
              <a:t>原発周辺住民の声は</a:t>
            </a:r>
          </a:p>
          <a:p>
            <a:r>
              <a:rPr lang="ja-JP" altLang="en-US" sz="2800" dirty="0" smtClean="0"/>
              <a:t>なぜ政府は原発導入に積極的だったのか</a:t>
            </a:r>
          </a:p>
          <a:p>
            <a:pPr>
              <a:buFontTx/>
              <a:buNone/>
            </a:pPr>
            <a:r>
              <a:rPr lang="ja-JP" altLang="en-US" sz="2800" dirty="0" smtClean="0"/>
              <a:t>　　　　　　　　　　　　　……を知りたいと思ったから！！</a:t>
            </a:r>
          </a:p>
          <a:p>
            <a:endParaRPr lang="ja-JP" altLang="en-US" dirty="0" smtClean="0"/>
          </a:p>
          <a:p>
            <a:pPr>
              <a:buFontTx/>
              <a:buNone/>
            </a:pPr>
            <a:endParaRPr lang="ja-JP" altLang="en-US" dirty="0" smtClean="0"/>
          </a:p>
          <a:p>
            <a:endParaRPr lang="ja-JP" altLang="en-US" dirty="0" smtClean="0"/>
          </a:p>
          <a:p>
            <a:endParaRPr lang="ja-JP" altLang="en-US" dirty="0" smtClean="0"/>
          </a:p>
        </p:txBody>
      </p:sp>
    </p:spTree>
    <p:extLst>
      <p:ext uri="{BB962C8B-B14F-4D97-AF65-F5344CB8AC3E}">
        <p14:creationId xmlns:p14="http://schemas.microsoft.com/office/powerpoint/2010/main" val="403677771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u="sng" dirty="0" smtClean="0"/>
              <a:t>浪江町の復興との向き合い方</a:t>
            </a:r>
            <a:endParaRPr kumimoji="1" lang="ja-JP" altLang="en-US" u="sng" dirty="0"/>
          </a:p>
        </p:txBody>
      </p:sp>
      <p:sp>
        <p:nvSpPr>
          <p:cNvPr id="3" name="コンテンツ プレースホルダー 2"/>
          <p:cNvSpPr>
            <a:spLocks noGrp="1"/>
          </p:cNvSpPr>
          <p:nvPr>
            <p:ph idx="1"/>
          </p:nvPr>
        </p:nvSpPr>
        <p:spPr>
          <a:xfrm>
            <a:off x="323528" y="1600200"/>
            <a:ext cx="8496944" cy="5069160"/>
          </a:xfrm>
        </p:spPr>
        <p:txBody>
          <a:bodyPr>
            <a:normAutofit/>
          </a:bodyPr>
          <a:lstStyle/>
          <a:p>
            <a:pPr marL="0" indent="0">
              <a:buNone/>
            </a:pPr>
            <a:r>
              <a:rPr kumimoji="1" lang="ja-JP" altLang="en-US" sz="3000" dirty="0" smtClean="0"/>
              <a:t>“</a:t>
            </a:r>
            <a:r>
              <a:rPr kumimoji="1" lang="ja-JP" altLang="en-US" sz="3000" dirty="0" smtClean="0">
                <a:solidFill>
                  <a:srgbClr val="FFC000"/>
                </a:solidFill>
              </a:rPr>
              <a:t>復興</a:t>
            </a:r>
            <a:r>
              <a:rPr kumimoji="1" lang="ja-JP" altLang="en-US" sz="3000" dirty="0" smtClean="0"/>
              <a:t>”という言葉の定義</a:t>
            </a:r>
            <a:r>
              <a:rPr kumimoji="1" lang="en-US" altLang="ja-JP" sz="3000" dirty="0" smtClean="0"/>
              <a:t>…</a:t>
            </a:r>
          </a:p>
          <a:p>
            <a:pPr marL="0" indent="0">
              <a:buNone/>
            </a:pPr>
            <a:r>
              <a:rPr lang="en-US" altLang="ja-JP" dirty="0"/>
              <a:t> </a:t>
            </a:r>
            <a:r>
              <a:rPr lang="en-US" altLang="ja-JP" dirty="0" smtClean="0"/>
              <a:t>         </a:t>
            </a:r>
            <a:r>
              <a:rPr lang="ja-JP" altLang="en-US" sz="2800" dirty="0" smtClean="0"/>
              <a:t>→</a:t>
            </a:r>
            <a:r>
              <a:rPr lang="ja-JP" altLang="en-US" sz="2800" b="1" u="sng" dirty="0" smtClean="0">
                <a:solidFill>
                  <a:srgbClr val="FFC000"/>
                </a:solidFill>
              </a:rPr>
              <a:t>①まずは</a:t>
            </a:r>
            <a:r>
              <a:rPr lang="en-US" altLang="ja-JP" sz="2800" b="1" u="sng" dirty="0" smtClean="0">
                <a:solidFill>
                  <a:srgbClr val="FFC000"/>
                </a:solidFill>
              </a:rPr>
              <a:t>2</a:t>
            </a:r>
            <a:r>
              <a:rPr lang="ja-JP" altLang="en-US" sz="2800" b="1" u="sng" dirty="0" smtClean="0">
                <a:solidFill>
                  <a:srgbClr val="FFC000"/>
                </a:solidFill>
              </a:rPr>
              <a:t>万</a:t>
            </a:r>
            <a:r>
              <a:rPr lang="en-US" altLang="ja-JP" sz="2800" b="1" u="sng" dirty="0" smtClean="0">
                <a:solidFill>
                  <a:srgbClr val="FFC000"/>
                </a:solidFill>
              </a:rPr>
              <a:t>1000</a:t>
            </a:r>
            <a:r>
              <a:rPr lang="ja-JP" altLang="en-US" sz="2800" b="1" u="sng" dirty="0" smtClean="0">
                <a:solidFill>
                  <a:srgbClr val="FFC000"/>
                </a:solidFill>
              </a:rPr>
              <a:t>人の暮らしを再生させること</a:t>
            </a:r>
            <a:endParaRPr lang="en-US" altLang="ja-JP" sz="2800" b="1" u="sng" dirty="0" smtClean="0">
              <a:solidFill>
                <a:srgbClr val="FFC000"/>
              </a:solidFill>
            </a:endParaRPr>
          </a:p>
          <a:p>
            <a:pPr marL="0" indent="0">
              <a:buNone/>
            </a:pPr>
            <a:endParaRPr kumimoji="1" lang="en-US" altLang="ja-JP" b="1" dirty="0">
              <a:solidFill>
                <a:srgbClr val="FFC000"/>
              </a:solidFill>
            </a:endParaRPr>
          </a:p>
          <a:p>
            <a:pPr marL="0" indent="0">
              <a:buNone/>
            </a:pPr>
            <a:r>
              <a:rPr kumimoji="1" lang="ja-JP" altLang="en-US" sz="2600" dirty="0" smtClean="0"/>
              <a:t>町民へのアンケート</a:t>
            </a:r>
            <a:endParaRPr kumimoji="1" lang="en-US" altLang="ja-JP" sz="2600" dirty="0" smtClean="0"/>
          </a:p>
          <a:p>
            <a:pPr marL="0" indent="0">
              <a:buNone/>
            </a:pPr>
            <a:r>
              <a:rPr lang="ja-JP" altLang="en-US" sz="2600" dirty="0" smtClean="0"/>
              <a:t>　</a:t>
            </a:r>
            <a:r>
              <a:rPr lang="en-US" altLang="ja-JP" sz="2600" dirty="0" smtClean="0"/>
              <a:t>3~4</a:t>
            </a:r>
            <a:r>
              <a:rPr lang="ja-JP" altLang="en-US" sz="2600" dirty="0" smtClean="0"/>
              <a:t>割は「帰らない」「でも、浪江はしっかり再生してほしい」</a:t>
            </a:r>
            <a:endParaRPr lang="en-US" altLang="ja-JP" sz="2600" dirty="0" smtClean="0"/>
          </a:p>
          <a:p>
            <a:pPr marL="0" indent="0">
              <a:buNone/>
            </a:pPr>
            <a:r>
              <a:rPr lang="ja-JP" altLang="en-US" sz="2800" dirty="0" smtClean="0"/>
              <a:t>子どもたちへのアンケート</a:t>
            </a:r>
            <a:endParaRPr lang="en-US" altLang="ja-JP" sz="2800" dirty="0" smtClean="0"/>
          </a:p>
          <a:p>
            <a:pPr marL="0" indent="0">
              <a:buNone/>
            </a:pPr>
            <a:r>
              <a:rPr kumimoji="1" lang="ja-JP" altLang="en-US" sz="2800" dirty="0"/>
              <a:t>　</a:t>
            </a:r>
            <a:r>
              <a:rPr kumimoji="1" lang="ja-JP" altLang="en-US" sz="2800" dirty="0" smtClean="0"/>
              <a:t>　　　「元通りになって、また住みたい」</a:t>
            </a:r>
            <a:endParaRPr kumimoji="1" lang="en-US" altLang="ja-JP" sz="2800" dirty="0" smtClean="0"/>
          </a:p>
          <a:p>
            <a:pPr marL="0" indent="0">
              <a:buNone/>
            </a:pPr>
            <a:r>
              <a:rPr lang="ja-JP" altLang="en-US" sz="2800" dirty="0"/>
              <a:t>　</a:t>
            </a:r>
            <a:r>
              <a:rPr lang="ja-JP" altLang="en-US" sz="2800" dirty="0" smtClean="0"/>
              <a:t>　　　「前みたいにいい町になってほしい」</a:t>
            </a:r>
            <a:endParaRPr lang="en-US" altLang="ja-JP" sz="2800" dirty="0" smtClean="0"/>
          </a:p>
          <a:p>
            <a:pPr marL="0" indent="0">
              <a:buNone/>
            </a:pPr>
            <a:r>
              <a:rPr lang="ja-JP" altLang="en-US" sz="1800" dirty="0" smtClean="0"/>
              <a:t>　　　　</a:t>
            </a:r>
            <a:r>
              <a:rPr lang="ja-JP" altLang="en-US" sz="2800" dirty="0" smtClean="0"/>
              <a:t>　</a:t>
            </a:r>
            <a:r>
              <a:rPr lang="ja-JP" altLang="en-US" sz="2800" b="1" dirty="0" smtClean="0"/>
              <a:t>→</a:t>
            </a:r>
            <a:r>
              <a:rPr lang="ja-JP" altLang="en-US" sz="2800" b="1" dirty="0" smtClean="0">
                <a:solidFill>
                  <a:srgbClr val="FFC000"/>
                </a:solidFill>
              </a:rPr>
              <a:t>②ふるさとの再生へ</a:t>
            </a:r>
            <a:endParaRPr kumimoji="1" lang="ja-JP" altLang="en-US" sz="2800" b="1" dirty="0">
              <a:solidFill>
                <a:srgbClr val="FFC000"/>
              </a:solidFill>
            </a:endParaRPr>
          </a:p>
        </p:txBody>
      </p:sp>
    </p:spTree>
    <p:extLst>
      <p:ext uri="{BB962C8B-B14F-4D97-AF65-F5344CB8AC3E}">
        <p14:creationId xmlns:p14="http://schemas.microsoft.com/office/powerpoint/2010/main" val="186198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u="sng" dirty="0" smtClean="0"/>
              <a:t>渡邉副町長、</a:t>
            </a:r>
            <a:r>
              <a:rPr lang="ja-JP" altLang="en-US" u="sng" dirty="0" smtClean="0"/>
              <a:t>小林さんの言葉</a:t>
            </a:r>
            <a:endParaRPr kumimoji="1" lang="ja-JP" altLang="en-US" u="sng" dirty="0"/>
          </a:p>
        </p:txBody>
      </p:sp>
      <p:sp>
        <p:nvSpPr>
          <p:cNvPr id="3" name="コンテンツ プレースホルダー 2"/>
          <p:cNvSpPr>
            <a:spLocks noGrp="1"/>
          </p:cNvSpPr>
          <p:nvPr>
            <p:ph idx="1"/>
          </p:nvPr>
        </p:nvSpPr>
        <p:spPr/>
        <p:txBody>
          <a:bodyPr/>
          <a:lstStyle/>
          <a:p>
            <a:pPr marL="0" indent="0">
              <a:buNone/>
            </a:pPr>
            <a:r>
              <a:rPr kumimoji="1" lang="ja-JP" altLang="en-US" dirty="0" smtClean="0"/>
              <a:t>渡邉副町長さん（浪江町役場）</a:t>
            </a:r>
            <a:endParaRPr kumimoji="1" lang="en-US" altLang="ja-JP" dirty="0" smtClean="0"/>
          </a:p>
          <a:p>
            <a:pPr marL="0" indent="0">
              <a:buNone/>
            </a:pPr>
            <a:r>
              <a:rPr kumimoji="1" lang="ja-JP" altLang="en-US" b="1" dirty="0" smtClean="0">
                <a:effectLst>
                  <a:outerShdw blurRad="38100" dist="38100" dir="2700000" algn="tl">
                    <a:srgbClr val="000000">
                      <a:alpha val="43137"/>
                    </a:srgbClr>
                  </a:outerShdw>
                </a:effectLst>
              </a:rPr>
              <a:t>皆さんは突然家族や家、故郷を失うことを想像できますか？</a:t>
            </a:r>
            <a:endParaRPr kumimoji="1" lang="en-US" altLang="ja-JP" b="1" dirty="0" smtClean="0">
              <a:effectLst>
                <a:outerShdw blurRad="38100" dist="38100" dir="2700000" algn="tl">
                  <a:srgbClr val="000000">
                    <a:alpha val="43137"/>
                  </a:srgbClr>
                </a:outerShdw>
              </a:effectLst>
            </a:endParaRPr>
          </a:p>
          <a:p>
            <a:pPr marL="0" indent="0">
              <a:buNone/>
            </a:pPr>
            <a:r>
              <a:rPr lang="ja-JP" altLang="en-US" b="1" dirty="0" smtClean="0">
                <a:effectLst>
                  <a:outerShdw blurRad="38100" dist="38100" dir="2700000" algn="tl">
                    <a:srgbClr val="000000">
                      <a:alpha val="43137"/>
                    </a:srgbClr>
                  </a:outerShdw>
                </a:effectLst>
              </a:rPr>
              <a:t>突然</a:t>
            </a:r>
            <a:r>
              <a:rPr lang="ja-JP" altLang="en-US" b="1" dirty="0">
                <a:effectLst>
                  <a:outerShdw blurRad="38100" dist="38100" dir="2700000" algn="tl">
                    <a:srgbClr val="000000">
                      <a:alpha val="43137"/>
                    </a:srgbClr>
                  </a:outerShdw>
                </a:effectLst>
              </a:rPr>
              <a:t>の</a:t>
            </a:r>
            <a:r>
              <a:rPr lang="ja-JP" altLang="en-US" b="1" dirty="0" smtClean="0">
                <a:effectLst>
                  <a:outerShdw blurRad="38100" dist="38100" dir="2700000" algn="tl">
                    <a:srgbClr val="000000">
                      <a:alpha val="43137"/>
                    </a:srgbClr>
                  </a:outerShdw>
                </a:effectLst>
              </a:rPr>
              <a:t>災害で失われたものの大きさを想像してほしい。皆さんへのお願い、</a:t>
            </a:r>
            <a:r>
              <a:rPr lang="en-US" altLang="ja-JP" b="1" dirty="0" smtClean="0">
                <a:effectLst>
                  <a:outerShdw blurRad="38100" dist="38100" dir="2700000" algn="tl">
                    <a:srgbClr val="000000">
                      <a:alpha val="43137"/>
                    </a:srgbClr>
                  </a:outerShdw>
                </a:effectLst>
              </a:rPr>
              <a:t>3.11</a:t>
            </a:r>
            <a:r>
              <a:rPr lang="ja-JP" altLang="en-US" b="1" dirty="0" smtClean="0">
                <a:effectLst>
                  <a:outerShdw blurRad="38100" dist="38100" dir="2700000" algn="tl">
                    <a:srgbClr val="000000">
                      <a:alpha val="43137"/>
                    </a:srgbClr>
                  </a:outerShdw>
                </a:effectLst>
              </a:rPr>
              <a:t>のまま手つかずの場所があることを発信してほしい。</a:t>
            </a:r>
            <a:endParaRPr lang="en-US" altLang="ja-JP" b="1" dirty="0" smtClean="0">
              <a:effectLst>
                <a:outerShdw blurRad="38100" dist="38100" dir="2700000" algn="tl">
                  <a:srgbClr val="000000">
                    <a:alpha val="43137"/>
                  </a:srgbClr>
                </a:outerShdw>
              </a:effectLst>
            </a:endParaRPr>
          </a:p>
          <a:p>
            <a:pPr marL="0" indent="0">
              <a:buNone/>
            </a:pPr>
            <a:endParaRPr kumimoji="1" lang="en-US" altLang="ja-JP" dirty="0"/>
          </a:p>
          <a:p>
            <a:pPr marL="0" indent="0">
              <a:buNone/>
            </a:pPr>
            <a:r>
              <a:rPr lang="ja-JP" altLang="en-US" dirty="0" smtClean="0"/>
              <a:t>小林さん（浪江町役場　復興推進課）</a:t>
            </a:r>
            <a:endParaRPr lang="en-US" altLang="ja-JP" dirty="0" smtClean="0"/>
          </a:p>
          <a:p>
            <a:pPr marL="0" indent="0">
              <a:buNone/>
            </a:pPr>
            <a:r>
              <a:rPr kumimoji="1" lang="ja-JP" altLang="en-US" b="1" dirty="0" smtClean="0">
                <a:effectLst>
                  <a:outerShdw blurRad="38100" dist="38100" dir="2700000" algn="tl">
                    <a:srgbClr val="000000">
                      <a:alpha val="43137"/>
                    </a:srgbClr>
                  </a:outerShdw>
                </a:effectLst>
              </a:rPr>
              <a:t>当事者</a:t>
            </a:r>
            <a:r>
              <a:rPr kumimoji="1" lang="ja-JP" altLang="en-US" b="1" dirty="0">
                <a:effectLst>
                  <a:outerShdw blurRad="38100" dist="38100" dir="2700000" algn="tl">
                    <a:srgbClr val="000000">
                      <a:alpha val="43137"/>
                    </a:srgbClr>
                  </a:outerShdw>
                </a:effectLst>
              </a:rPr>
              <a:t>に</a:t>
            </a:r>
            <a:r>
              <a:rPr kumimoji="1" lang="ja-JP" altLang="en-US" b="1" dirty="0" smtClean="0">
                <a:effectLst>
                  <a:outerShdw blurRad="38100" dist="38100" dir="2700000" algn="tl">
                    <a:srgbClr val="000000">
                      <a:alpha val="43137"/>
                    </a:srgbClr>
                  </a:outerShdw>
                </a:effectLst>
              </a:rPr>
              <a:t>はなれない。被災者の間でも。</a:t>
            </a:r>
            <a:endParaRPr kumimoji="1" lang="en-US" altLang="ja-JP" b="1" dirty="0" smtClean="0">
              <a:effectLst>
                <a:outerShdw blurRad="38100" dist="38100" dir="2700000" algn="tl">
                  <a:srgbClr val="000000">
                    <a:alpha val="43137"/>
                  </a:srgbClr>
                </a:outerShdw>
              </a:effectLst>
            </a:endParaRPr>
          </a:p>
          <a:p>
            <a:pPr marL="0" indent="0">
              <a:buNone/>
            </a:pPr>
            <a:r>
              <a:rPr lang="ja-JP" altLang="en-US" b="1" dirty="0">
                <a:effectLst>
                  <a:outerShdw blurRad="38100" dist="38100" dir="2700000" algn="tl">
                    <a:srgbClr val="000000">
                      <a:alpha val="43137"/>
                    </a:srgbClr>
                  </a:outerShdw>
                </a:effectLst>
              </a:rPr>
              <a:t>でも</a:t>
            </a:r>
            <a:r>
              <a:rPr lang="ja-JP" altLang="en-US" b="1" dirty="0" smtClean="0">
                <a:effectLst>
                  <a:outerShdw blurRad="38100" dist="38100" dir="2700000" algn="tl">
                    <a:srgbClr val="000000">
                      <a:alpha val="43137"/>
                    </a:srgbClr>
                  </a:outerShdw>
                </a:effectLst>
              </a:rPr>
              <a:t>、当事者意識にたって考えて、寄り添うことはできる。</a:t>
            </a:r>
            <a:endParaRPr kumimoji="1" lang="ja-JP" alt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842696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007" y="166018"/>
            <a:ext cx="1622425" cy="162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1"/>
          <p:cNvSpPr>
            <a:spLocks noGrp="1"/>
          </p:cNvSpPr>
          <p:nvPr>
            <p:ph type="title"/>
          </p:nvPr>
        </p:nvSpPr>
        <p:spPr/>
        <p:txBody>
          <a:bodyPr/>
          <a:lstStyle/>
          <a:p>
            <a:r>
              <a:rPr lang="ja-JP" altLang="en-US" sz="5400" b="1" spc="300" dirty="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rPr>
              <a:t>福島のお米と農業</a:t>
            </a:r>
            <a:endParaRPr kumimoji="1" lang="ja-JP" alt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39552" y="2924944"/>
            <a:ext cx="3426249" cy="3170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7965" y="2852936"/>
            <a:ext cx="4316413" cy="323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1412776"/>
            <a:ext cx="2103437"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92131" y="297565"/>
            <a:ext cx="2030413" cy="1944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6240" y="1805871"/>
            <a:ext cx="4743450" cy="20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3888" y="2214463"/>
            <a:ext cx="4743450" cy="20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251520" y="6309320"/>
            <a:ext cx="8640960" cy="523220"/>
          </a:xfrm>
          <a:prstGeom prst="rect">
            <a:avLst/>
          </a:prstGeom>
          <a:noFill/>
        </p:spPr>
        <p:txBody>
          <a:bodyPr wrap="square" rtlCol="0">
            <a:spAutoFit/>
          </a:bodyPr>
          <a:lstStyle/>
          <a:p>
            <a:r>
              <a:rPr kumimoji="1" lang="ja-JP" altLang="en-US" sz="2800" dirty="0" smtClean="0"/>
              <a:t>（大前提）福島は広い、放射能汚染のまったくない地域も</a:t>
            </a:r>
            <a:endParaRPr kumimoji="1" lang="ja-JP" altLang="en-US" sz="2800" dirty="0"/>
          </a:p>
        </p:txBody>
      </p:sp>
    </p:spTree>
    <p:extLst>
      <p:ext uri="{BB962C8B-B14F-4D97-AF65-F5344CB8AC3E}">
        <p14:creationId xmlns:p14="http://schemas.microsoft.com/office/powerpoint/2010/main" val="1856170401"/>
      </p:ext>
    </p:extLst>
  </p:cSld>
  <p:clrMapOvr>
    <a:masterClrMapping/>
  </p:clrMapOvr>
  <mc:AlternateContent xmlns:mc="http://schemas.openxmlformats.org/markup-compatibility/2006" xmlns:p14="http://schemas.microsoft.com/office/powerpoint/2010/main">
    <mc:Choice Requires="p14">
      <p:transition spd="slow" p14:dur="2000" advTm="3556"/>
    </mc:Choice>
    <mc:Fallback xmlns="">
      <p:transition spd="slow" advTm="3556"/>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お米の話を中心に</a:t>
            </a:r>
            <a:endParaRPr kumimoji="1" lang="ja-JP" altLang="en-US" dirty="0"/>
          </a:p>
        </p:txBody>
      </p:sp>
      <p:pic>
        <p:nvPicPr>
          <p:cNvPr id="2050" name="Picture 2" descr="C:\Users\mao&amp;pichi\AppData\Local\Microsoft\Windows\Temporary Internet Files\Content.IE5\EM2RY4CJ\MC90022849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888" y="2903802"/>
            <a:ext cx="5380982" cy="3840923"/>
          </a:xfrm>
          <a:prstGeom prst="rect">
            <a:avLst/>
          </a:prstGeom>
          <a:noFill/>
          <a:extLst>
            <a:ext uri="{909E8E84-426E-40DD-AFC4-6F175D3DCCD1}">
              <a14:hiddenFill xmlns:a14="http://schemas.microsoft.com/office/drawing/2010/main">
                <a:solidFill>
                  <a:srgbClr val="FFFFFF"/>
                </a:solidFill>
              </a14:hiddenFill>
            </a:ext>
          </a:extLst>
        </p:spPr>
      </p:pic>
      <p:sp>
        <p:nvSpPr>
          <p:cNvPr id="3" name="コンテンツ プレースホルダー 2"/>
          <p:cNvSpPr>
            <a:spLocks noGrp="1"/>
          </p:cNvSpPr>
          <p:nvPr>
            <p:ph idx="1"/>
          </p:nvPr>
        </p:nvSpPr>
        <p:spPr>
          <a:xfrm>
            <a:off x="3563888" y="1628800"/>
            <a:ext cx="5061248" cy="4525963"/>
          </a:xfrm>
        </p:spPr>
        <p:txBody>
          <a:bodyPr>
            <a:normAutofit/>
          </a:bodyPr>
          <a:lstStyle/>
          <a:p>
            <a:r>
              <a:rPr kumimoji="1" lang="ja-JP" altLang="en-US" dirty="0" smtClean="0"/>
              <a:t>福島大学の石井先生に講義をしていただきました</a:t>
            </a:r>
            <a:r>
              <a:rPr kumimoji="1" lang="en-US" altLang="ja-JP" dirty="0" smtClean="0"/>
              <a:t>!</a:t>
            </a:r>
          </a:p>
          <a:p>
            <a:r>
              <a:rPr lang="ja-JP" altLang="en-US" dirty="0" smtClean="0"/>
              <a:t>福島の農家と手を取り合い、農地（田んぼ）の汚染の実情を明らかに</a:t>
            </a:r>
          </a:p>
          <a:p>
            <a:r>
              <a:rPr lang="ja-JP" altLang="en-US" dirty="0" smtClean="0"/>
              <a:t>作物への汚染の移転を減らす（なくす）研究を　　　</a:t>
            </a:r>
            <a:r>
              <a:rPr kumimoji="1" lang="ja-JP" altLang="en-US" dirty="0" smtClean="0"/>
              <a:t>　　　　　　　　　　　</a:t>
            </a:r>
            <a:endParaRPr kumimoji="1" lang="ja-JP" altLang="en-US" dirty="0"/>
          </a:p>
        </p:txBody>
      </p:sp>
      <p:pic>
        <p:nvPicPr>
          <p:cNvPr id="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273" t="6681" r="33007" b="30729"/>
          <a:stretch/>
        </p:blipFill>
        <p:spPr bwMode="auto">
          <a:xfrm>
            <a:off x="179512" y="1844824"/>
            <a:ext cx="3672408" cy="3399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224882252"/>
      </p:ext>
    </p:extLst>
  </p:cSld>
  <p:clrMapOvr>
    <a:masterClrMapping/>
  </p:clrMapOvr>
  <mc:AlternateContent xmlns:mc="http://schemas.openxmlformats.org/markup-compatibility/2006" xmlns:p14="http://schemas.microsoft.com/office/powerpoint/2010/main">
    <mc:Choice Requires="p14">
      <p:transition spd="slow" p14:dur="2000" advTm="5086"/>
    </mc:Choice>
    <mc:Fallback xmlns="">
      <p:transition spd="slow" advTm="508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mao&amp;pichi\Pictures\131001　福島写真\福島写真 團十郎\IMG_44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840356"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9" y="1"/>
            <a:ext cx="449881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1"/>
          <p:cNvSpPr>
            <a:spLocks noGrp="1"/>
          </p:cNvSpPr>
          <p:nvPr>
            <p:ph type="title"/>
          </p:nvPr>
        </p:nvSpPr>
        <p:spPr/>
        <p:style>
          <a:lnRef idx="2">
            <a:schemeClr val="accent6"/>
          </a:lnRef>
          <a:fillRef idx="1">
            <a:schemeClr val="lt1"/>
          </a:fillRef>
          <a:effectRef idx="0">
            <a:schemeClr val="accent6"/>
          </a:effectRef>
          <a:fontRef idx="minor">
            <a:schemeClr val="dk1"/>
          </a:fontRef>
        </p:style>
        <p:txBody>
          <a:bodyPr/>
          <a:lstStyle/>
          <a:p>
            <a:r>
              <a:rPr lang="ja-JP" altLang="en-US" dirty="0" smtClean="0"/>
              <a:t>７月</a:t>
            </a:r>
            <a:r>
              <a:rPr lang="ja-JP" altLang="en-US" dirty="0"/>
              <a:t>時点</a:t>
            </a:r>
            <a:r>
              <a:rPr lang="ja-JP" altLang="en-US" dirty="0" smtClean="0"/>
              <a:t>の検査終了箇所</a:t>
            </a:r>
            <a:endParaRPr kumimoji="1" lang="ja-JP" altLang="en-US" dirty="0"/>
          </a:p>
        </p:txBody>
      </p:sp>
      <p:sp>
        <p:nvSpPr>
          <p:cNvPr id="3" name="コンテンツ プレースホルダー 2"/>
          <p:cNvSpPr>
            <a:spLocks noGrp="1"/>
          </p:cNvSpPr>
          <p:nvPr>
            <p:ph idx="1"/>
          </p:nvPr>
        </p:nvSpPr>
        <p:spPr>
          <a:xfrm>
            <a:off x="0" y="1189500"/>
            <a:ext cx="9144000" cy="5479860"/>
          </a:xfrm>
        </p:spPr>
        <p:txBody>
          <a:bodyPr>
            <a:normAutofit/>
          </a:bodyPr>
          <a:lstStyle/>
          <a:p>
            <a:pPr marL="0" indent="0" algn="ctr">
              <a:buNone/>
            </a:pPr>
            <a:r>
              <a:rPr lang="ja-JP" altLang="en-US" dirty="0" smtClean="0">
                <a:solidFill>
                  <a:schemeClr val="tx2">
                    <a:lumMod val="60000"/>
                    <a:lumOff val="40000"/>
                  </a:schemeClr>
                </a:solidFill>
              </a:rPr>
              <a:t>　</a:t>
            </a:r>
            <a:r>
              <a:rPr lang="ja-JP" altLang="en-US" sz="9600" dirty="0">
                <a:solidFill>
                  <a:schemeClr val="tx2">
                    <a:lumMod val="60000"/>
                    <a:lumOff val="40000"/>
                  </a:schemeClr>
                </a:solidFill>
              </a:rPr>
              <a:t>　</a:t>
            </a:r>
            <a:r>
              <a:rPr lang="ja-JP" altLang="en-US" sz="9600" dirty="0" smtClean="0">
                <a:solidFill>
                  <a:schemeClr val="tx2">
                    <a:lumMod val="60000"/>
                    <a:lumOff val="40000"/>
                  </a:schemeClr>
                </a:solidFill>
              </a:rPr>
              <a:t>　</a:t>
            </a:r>
            <a:endParaRPr lang="en-US" altLang="ja-JP" sz="9600" dirty="0" smtClean="0">
              <a:solidFill>
                <a:schemeClr val="tx2">
                  <a:lumMod val="60000"/>
                  <a:lumOff val="40000"/>
                </a:schemeClr>
              </a:solidFill>
            </a:endParaRPr>
          </a:p>
          <a:p>
            <a:pPr marL="0" indent="0" algn="ctr">
              <a:buNone/>
            </a:pPr>
            <a:endParaRPr lang="en-US" altLang="ja-JP" sz="1800" dirty="0" smtClean="0">
              <a:solidFill>
                <a:schemeClr val="tx2">
                  <a:lumMod val="60000"/>
                  <a:lumOff val="40000"/>
                </a:schemeClr>
              </a:solidFill>
            </a:endParaRPr>
          </a:p>
          <a:p>
            <a:pPr marL="0" indent="0">
              <a:buNone/>
            </a:pPr>
            <a:endParaRPr lang="en-US" altLang="ja-JP" sz="1800" dirty="0">
              <a:solidFill>
                <a:schemeClr val="tx2">
                  <a:lumMod val="60000"/>
                  <a:lumOff val="40000"/>
                </a:schemeClr>
              </a:solidFill>
            </a:endParaRPr>
          </a:p>
          <a:p>
            <a:pPr marL="0" indent="0">
              <a:buNone/>
            </a:pPr>
            <a:endParaRPr lang="en-US" altLang="ja-JP" sz="1800" dirty="0" smtClean="0">
              <a:solidFill>
                <a:schemeClr val="tx2">
                  <a:lumMod val="60000"/>
                  <a:lumOff val="40000"/>
                </a:schemeClr>
              </a:solidFill>
            </a:endParaRPr>
          </a:p>
          <a:p>
            <a:pPr marL="0" indent="0">
              <a:buNone/>
            </a:pPr>
            <a:r>
              <a:rPr lang="ja-JP" altLang="en-US" sz="1800" dirty="0">
                <a:solidFill>
                  <a:schemeClr val="tx2">
                    <a:lumMod val="60000"/>
                    <a:lumOff val="40000"/>
                  </a:schemeClr>
                </a:solidFill>
              </a:rPr>
              <a:t>　</a:t>
            </a:r>
            <a:r>
              <a:rPr lang="ja-JP" altLang="en-US" sz="1800" dirty="0" smtClean="0">
                <a:solidFill>
                  <a:schemeClr val="tx2">
                    <a:lumMod val="60000"/>
                    <a:lumOff val="40000"/>
                  </a:schemeClr>
                </a:solidFill>
              </a:rPr>
              <a:t>　　　　　</a:t>
            </a:r>
            <a:r>
              <a:rPr lang="ja-JP" altLang="en-US" sz="5400" dirty="0" smtClean="0">
                <a:solidFill>
                  <a:schemeClr val="tx2">
                    <a:lumMod val="60000"/>
                    <a:lumOff val="40000"/>
                  </a:schemeClr>
                </a:solidFill>
              </a:rPr>
              <a:t>　</a:t>
            </a:r>
            <a:r>
              <a:rPr lang="ja-JP" altLang="en-US" sz="5400" dirty="0" smtClean="0"/>
              <a:t>果汁園　　　　　　水田</a:t>
            </a:r>
            <a:endParaRPr lang="en-US" altLang="ja-JP" sz="5400" dirty="0" smtClean="0"/>
          </a:p>
          <a:p>
            <a:pPr marL="0" indent="0">
              <a:buNone/>
            </a:pPr>
            <a:r>
              <a:rPr lang="ja-JP" altLang="en-US" sz="5400" dirty="0"/>
              <a:t>　</a:t>
            </a:r>
            <a:r>
              <a:rPr lang="ja-JP" altLang="en-US" sz="5400" dirty="0" smtClean="0"/>
              <a:t>　　</a:t>
            </a:r>
            <a:r>
              <a:rPr lang="en-US" altLang="ja-JP" sz="5400" dirty="0" smtClean="0"/>
              <a:t>20,784</a:t>
            </a:r>
            <a:r>
              <a:rPr lang="ja-JP" altLang="en-US" sz="3600" dirty="0" smtClean="0"/>
              <a:t>カ所</a:t>
            </a:r>
            <a:r>
              <a:rPr lang="ja-JP" altLang="en-US" sz="5400" dirty="0" smtClean="0"/>
              <a:t>　　　</a:t>
            </a:r>
            <a:r>
              <a:rPr lang="en-US" altLang="ja-JP" sz="5400" dirty="0" smtClean="0"/>
              <a:t>21,400</a:t>
            </a:r>
            <a:r>
              <a:rPr lang="ja-JP" altLang="en-US" sz="3600" dirty="0" smtClean="0"/>
              <a:t>カ所</a:t>
            </a:r>
            <a:endParaRPr lang="en-US" altLang="ja-JP" sz="3600" dirty="0"/>
          </a:p>
          <a:p>
            <a:pPr marL="0" indent="0">
              <a:buNone/>
            </a:pPr>
            <a:endParaRPr lang="en-US" altLang="ja-JP" sz="8800" dirty="0" smtClean="0">
              <a:solidFill>
                <a:srgbClr val="FFC000"/>
              </a:solidFill>
            </a:endParaRPr>
          </a:p>
        </p:txBody>
      </p:sp>
      <p:sp>
        <p:nvSpPr>
          <p:cNvPr id="6" name="円/楕円 5"/>
          <p:cNvSpPr/>
          <p:nvPr/>
        </p:nvSpPr>
        <p:spPr>
          <a:xfrm>
            <a:off x="539552" y="3428999"/>
            <a:ext cx="3960440" cy="2592288"/>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sp>
        <p:nvSpPr>
          <p:cNvPr id="7" name="円/楕円 6"/>
          <p:cNvSpPr/>
          <p:nvPr/>
        </p:nvSpPr>
        <p:spPr>
          <a:xfrm>
            <a:off x="5057213" y="3428999"/>
            <a:ext cx="3672408" cy="25922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Tree>
    <p:custDataLst>
      <p:tags r:id="rId1"/>
    </p:custDataLst>
    <p:extLst>
      <p:ext uri="{BB962C8B-B14F-4D97-AF65-F5344CB8AC3E}">
        <p14:creationId xmlns:p14="http://schemas.microsoft.com/office/powerpoint/2010/main" val="3210953278"/>
      </p:ext>
    </p:extLst>
  </p:cSld>
  <p:clrMapOvr>
    <a:masterClrMapping/>
  </p:clrMapOvr>
  <mc:AlternateContent xmlns:mc="http://schemas.openxmlformats.org/markup-compatibility/2006" xmlns:p14="http://schemas.microsoft.com/office/powerpoint/2010/main">
    <mc:Choice Requires="p14">
      <p:transition spd="slow" p14:dur="2000" advTm="1904"/>
    </mc:Choice>
    <mc:Fallback xmlns="">
      <p:transition spd="slow" advTm="190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ipe(down)">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wipe(down)">
                                      <p:cBhvr>
                                        <p:cTn id="1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食品汚染の基準</a:t>
            </a:r>
            <a:endParaRPr kumimoji="1" lang="ja-JP" altLang="en-US" dirty="0"/>
          </a:p>
        </p:txBody>
      </p:sp>
      <p:sp>
        <p:nvSpPr>
          <p:cNvPr id="3" name="コンテンツ プレースホルダー 2"/>
          <p:cNvSpPr>
            <a:spLocks noGrp="1"/>
          </p:cNvSpPr>
          <p:nvPr>
            <p:ph idx="1"/>
          </p:nvPr>
        </p:nvSpPr>
        <p:spPr/>
        <p:txBody>
          <a:bodyPr/>
          <a:lstStyle/>
          <a:p>
            <a:endParaRPr kumimoji="1" lang="en-US" altLang="ja-JP" dirty="0" smtClean="0"/>
          </a:p>
          <a:p>
            <a:r>
              <a:rPr lang="ja-JP" altLang="en-US" dirty="0" smtClean="0"/>
              <a:t>２０１２年４月</a:t>
            </a:r>
            <a:r>
              <a:rPr lang="ja-JP" altLang="en-US" dirty="0"/>
              <a:t>から、一般食品</a:t>
            </a:r>
            <a:r>
              <a:rPr lang="ja-JP" altLang="en-US" dirty="0" smtClean="0"/>
              <a:t>は１㎏当たり１００ベクレル以下を流通させて良い</a:t>
            </a:r>
            <a:r>
              <a:rPr lang="ja-JP" altLang="en-US" dirty="0"/>
              <a:t>とされた</a:t>
            </a:r>
          </a:p>
          <a:p>
            <a:r>
              <a:rPr kumimoji="1" lang="ja-JP" altLang="en-US" dirty="0" smtClean="0"/>
              <a:t>ベクレルとは、放射性物質が１秒間にどれだけの放射線を出すかの単位（原子核の崩壊によって放射線が出ますが、１秒間に１コの崩壊があるのが１ベクレル）</a:t>
            </a:r>
            <a:endParaRPr kumimoji="1" lang="en-US" altLang="ja-JP" dirty="0" smtClean="0"/>
          </a:p>
          <a:p>
            <a:pPr marL="0" indent="0">
              <a:buNone/>
            </a:pPr>
            <a:endParaRPr lang="en-US" altLang="ja-JP" dirty="0" smtClean="0"/>
          </a:p>
          <a:p>
            <a:endParaRPr kumimoji="1" lang="ja-JP" altLang="en-US" dirty="0"/>
          </a:p>
        </p:txBody>
      </p:sp>
      <p:pic>
        <p:nvPicPr>
          <p:cNvPr id="2050" name="Picture 2" descr="C:\Users\mao&amp;pichi\AppData\Local\Microsoft\Windows\Temporary Internet Files\Content.IE5\WB5ARSHM\MC900398591[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8184" y="4721862"/>
            <a:ext cx="3024336" cy="213613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mao&amp;pichi\AppData\Local\Microsoft\Windows\Temporary Internet Files\Content.IE5\EM2RY4CJ\MC90043744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404664"/>
            <a:ext cx="1841500" cy="173355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208" y="242739"/>
            <a:ext cx="2057400"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3791383"/>
      </p:ext>
    </p:extLst>
  </p:cSld>
  <p:clrMapOvr>
    <a:masterClrMapping/>
  </p:clrMapOvr>
  <mc:AlternateContent xmlns:mc="http://schemas.openxmlformats.org/markup-compatibility/2006" xmlns:p14="http://schemas.microsoft.com/office/powerpoint/2010/main">
    <mc:Choice Requires="p14">
      <p:transition spd="slow" p14:dur="2000" advTm="735"/>
    </mc:Choice>
    <mc:Fallback xmlns="">
      <p:transition spd="slow" advTm="735"/>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福島のお米と基準</a:t>
            </a:r>
            <a:endParaRPr kumimoji="1" lang="ja-JP" altLang="en-US" dirty="0"/>
          </a:p>
        </p:txBody>
      </p:sp>
      <p:sp>
        <p:nvSpPr>
          <p:cNvPr id="3" name="コンテンツ プレースホルダー 2"/>
          <p:cNvSpPr>
            <a:spLocks noGrp="1"/>
          </p:cNvSpPr>
          <p:nvPr>
            <p:ph idx="1"/>
          </p:nvPr>
        </p:nvSpPr>
        <p:spPr>
          <a:xfrm>
            <a:off x="457200" y="1412777"/>
            <a:ext cx="8229600" cy="4713388"/>
          </a:xfrm>
        </p:spPr>
        <p:txBody>
          <a:bodyPr>
            <a:normAutofit/>
          </a:bodyPr>
          <a:lstStyle/>
          <a:p>
            <a:pPr marL="0" indent="0">
              <a:buNone/>
            </a:pPr>
            <a:r>
              <a:rPr kumimoji="1" lang="en-US" altLang="ja-JP" dirty="0" smtClean="0"/>
              <a:t>Q</a:t>
            </a:r>
            <a:r>
              <a:rPr lang="ja-JP" altLang="en-US" dirty="0" err="1"/>
              <a:t>，</a:t>
            </a:r>
            <a:r>
              <a:rPr kumimoji="1" lang="ja-JP" altLang="en-US" dirty="0" smtClean="0"/>
              <a:t>１０００万袋</a:t>
            </a:r>
            <a:r>
              <a:rPr lang="ja-JP" altLang="en-US" dirty="0" smtClean="0"/>
              <a:t>検査して１００ベクレル以上</a:t>
            </a:r>
            <a:r>
              <a:rPr lang="ja-JP" altLang="en-US" dirty="0" err="1" smtClean="0"/>
              <a:t>だっ</a:t>
            </a:r>
            <a:r>
              <a:rPr lang="ja-JP" altLang="en-US" dirty="0" smtClean="0"/>
              <a:t>　</a:t>
            </a:r>
            <a:r>
              <a:rPr lang="ja-JP" altLang="en-US" dirty="0" err="1" smtClean="0"/>
              <a:t>た</a:t>
            </a:r>
            <a:r>
              <a:rPr lang="ja-JP" altLang="en-US" dirty="0" smtClean="0"/>
              <a:t>米</a:t>
            </a:r>
            <a:r>
              <a:rPr lang="ja-JP" altLang="en-US" dirty="0"/>
              <a:t>袋</a:t>
            </a:r>
            <a:r>
              <a:rPr lang="ja-JP" altLang="en-US" dirty="0" smtClean="0"/>
              <a:t>はどれぐらいあったでしょう？　　　　　　　　（それは流通しません）</a:t>
            </a:r>
            <a:endParaRPr lang="en-US" altLang="ja-JP" dirty="0" smtClean="0"/>
          </a:p>
          <a:p>
            <a:pPr marL="0" indent="0">
              <a:buNone/>
            </a:pPr>
            <a:endParaRPr lang="ja-JP" altLang="en-US" dirty="0" smtClean="0"/>
          </a:p>
          <a:p>
            <a:pPr marL="0" indent="0">
              <a:buNone/>
            </a:pPr>
            <a:r>
              <a:rPr lang="ja-JP" altLang="en-US" dirty="0" smtClean="0"/>
              <a:t>①約７００万袋　　　　　　　　　　</a:t>
            </a:r>
            <a:endParaRPr lang="en-US" altLang="ja-JP" dirty="0" smtClean="0"/>
          </a:p>
          <a:p>
            <a:pPr marL="0" indent="0">
              <a:buNone/>
            </a:pPr>
            <a:r>
              <a:rPr kumimoji="1" lang="ja-JP" altLang="en-US" dirty="0" smtClean="0"/>
              <a:t>②約７万袋　　　　</a:t>
            </a:r>
            <a:endParaRPr kumimoji="1" lang="en-US" altLang="ja-JP" dirty="0" smtClean="0"/>
          </a:p>
          <a:p>
            <a:pPr marL="0" indent="0">
              <a:buNone/>
            </a:pPr>
            <a:r>
              <a:rPr lang="ja-JP" altLang="en-US" dirty="0" smtClean="0"/>
              <a:t>③約７０００袋　　　　　　　　　　　</a:t>
            </a:r>
            <a:endParaRPr lang="en-US" altLang="ja-JP" dirty="0" smtClean="0"/>
          </a:p>
          <a:p>
            <a:pPr marL="0" indent="0">
              <a:buNone/>
            </a:pPr>
            <a:r>
              <a:rPr lang="ja-JP" altLang="en-US" dirty="0"/>
              <a:t>④</a:t>
            </a:r>
            <a:r>
              <a:rPr lang="ja-JP" altLang="en-US" dirty="0" smtClean="0"/>
              <a:t>約</a:t>
            </a:r>
            <a:r>
              <a:rPr kumimoji="1" lang="ja-JP" altLang="en-US" dirty="0" smtClean="0"/>
              <a:t>７０袋</a:t>
            </a:r>
            <a:endParaRPr kumimoji="1" lang="en-US" altLang="ja-JP" dirty="0" smtClean="0"/>
          </a:p>
        </p:txBody>
      </p:sp>
      <p:sp>
        <p:nvSpPr>
          <p:cNvPr id="4" name="右矢印 3"/>
          <p:cNvSpPr/>
          <p:nvPr/>
        </p:nvSpPr>
        <p:spPr>
          <a:xfrm>
            <a:off x="3536789" y="3852571"/>
            <a:ext cx="1440160" cy="1872208"/>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srgbClr val="FFFF00"/>
              </a:solidFill>
            </a:endParaRPr>
          </a:p>
        </p:txBody>
      </p:sp>
      <p:sp>
        <p:nvSpPr>
          <p:cNvPr id="5" name="正方形/長方形 4"/>
          <p:cNvSpPr/>
          <p:nvPr/>
        </p:nvSpPr>
        <p:spPr>
          <a:xfrm>
            <a:off x="5364088" y="3569589"/>
            <a:ext cx="3240360" cy="2232248"/>
          </a:xfrm>
          <a:prstGeom prst="rect">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sz="4400" dirty="0" smtClean="0">
                <a:solidFill>
                  <a:prstClr val="white"/>
                </a:solidFill>
              </a:rPr>
              <a:t>正解は・・・</a:t>
            </a:r>
            <a:endParaRPr lang="en-US" altLang="ja-JP" sz="4400" dirty="0" smtClean="0">
              <a:solidFill>
                <a:prstClr val="white"/>
              </a:solidFill>
            </a:endParaRPr>
          </a:p>
          <a:p>
            <a:pPr algn="ctr" fontAlgn="auto">
              <a:spcBef>
                <a:spcPts val="0"/>
              </a:spcBef>
              <a:spcAft>
                <a:spcPts val="0"/>
              </a:spcAft>
            </a:pPr>
            <a:r>
              <a:rPr lang="ja-JP" altLang="en-US" sz="4400" dirty="0" smtClean="0">
                <a:solidFill>
                  <a:prstClr val="white"/>
                </a:solidFill>
              </a:rPr>
              <a:t>④約</a:t>
            </a:r>
            <a:r>
              <a:rPr lang="en-US" altLang="ja-JP" sz="4400" dirty="0" smtClean="0">
                <a:solidFill>
                  <a:prstClr val="white"/>
                </a:solidFill>
              </a:rPr>
              <a:t>70</a:t>
            </a:r>
            <a:r>
              <a:rPr lang="ja-JP" altLang="en-US" sz="4400" dirty="0" smtClean="0">
                <a:solidFill>
                  <a:prstClr val="white"/>
                </a:solidFill>
              </a:rPr>
              <a:t>袋</a:t>
            </a:r>
            <a:endParaRPr lang="ja-JP" altLang="en-US" sz="4400" dirty="0">
              <a:solidFill>
                <a:prstClr val="white"/>
              </a:solidFill>
            </a:endParaRPr>
          </a:p>
        </p:txBody>
      </p:sp>
      <p:pic>
        <p:nvPicPr>
          <p:cNvPr id="3075" name="Picture 3" descr="C:\Users\mao&amp;pichi\AppData\Local\Microsoft\Windows\Temporary Internet Files\Content.IE5\NMPA5NSX\MC90041787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0908" y="98388"/>
            <a:ext cx="1357884" cy="163677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51351799"/>
      </p:ext>
    </p:extLst>
  </p:cSld>
  <p:clrMapOvr>
    <a:masterClrMapping/>
  </p:clrMapOvr>
  <mc:AlternateContent xmlns:mc="http://schemas.openxmlformats.org/markup-compatibility/2006" xmlns:p14="http://schemas.microsoft.com/office/powerpoint/2010/main">
    <mc:Choice Requires="p14">
      <p:transition spd="slow" p14:dur="2000" advTm="3520"/>
    </mc:Choice>
    <mc:Fallback xmlns="">
      <p:transition spd="slow" advTm="35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分析の結果</a:t>
            </a:r>
            <a:endParaRPr kumimoji="1" lang="ja-JP" altLang="en-US" dirty="0"/>
          </a:p>
        </p:txBody>
      </p:sp>
      <p:pic>
        <p:nvPicPr>
          <p:cNvPr id="3075" name="Picture 3" descr="C:\Users\mao&amp;pichi\AppData\Local\Microsoft\Windows\Temporary Internet Files\Content.IE5\EM2RY4CJ\MC90022849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6590" y="1777615"/>
            <a:ext cx="5030751" cy="4742930"/>
          </a:xfrm>
          <a:prstGeom prst="rect">
            <a:avLst/>
          </a:prstGeom>
          <a:noFill/>
          <a:extLst>
            <a:ext uri="{909E8E84-426E-40DD-AFC4-6F175D3DCCD1}">
              <a14:hiddenFill xmlns:a14="http://schemas.microsoft.com/office/drawing/2010/main">
                <a:solidFill>
                  <a:srgbClr val="FFFFFF"/>
                </a:solidFill>
              </a14:hiddenFill>
            </a:ext>
          </a:extLst>
        </p:spPr>
      </p:pic>
      <p:sp>
        <p:nvSpPr>
          <p:cNvPr id="3" name="コンテンツ プレースホルダー 2"/>
          <p:cNvSpPr>
            <a:spLocks noGrp="1"/>
          </p:cNvSpPr>
          <p:nvPr>
            <p:ph idx="1"/>
          </p:nvPr>
        </p:nvSpPr>
        <p:spPr>
          <a:xfrm>
            <a:off x="457199" y="1600201"/>
            <a:ext cx="8520141" cy="4525963"/>
          </a:xfrm>
        </p:spPr>
        <p:txBody>
          <a:bodyPr/>
          <a:lstStyle/>
          <a:p>
            <a:r>
              <a:rPr kumimoji="1" lang="ja-JP" altLang="en-US" dirty="0" smtClean="0"/>
              <a:t>１００ベクレル以上となったお米の原因は、土壌の汚染よりも</a:t>
            </a:r>
            <a:r>
              <a:rPr lang="ja-JP" altLang="en-US" dirty="0" smtClean="0"/>
              <a:t>水だった</a:t>
            </a:r>
            <a:endParaRPr lang="en-US" altLang="ja-JP" dirty="0" smtClean="0"/>
          </a:p>
          <a:p>
            <a:pPr marL="0" indent="0">
              <a:buNone/>
            </a:pPr>
            <a:r>
              <a:rPr kumimoji="1" lang="ja-JP" altLang="en-US" dirty="0" smtClean="0"/>
              <a:t>　　　</a:t>
            </a:r>
            <a:r>
              <a:rPr kumimoji="1" lang="ja-JP" altLang="en-US" dirty="0" smtClean="0">
                <a:solidFill>
                  <a:srgbClr val="0070C0"/>
                </a:solidFill>
              </a:rPr>
              <a:t>田んぼに引いてきているため池の水</a:t>
            </a:r>
            <a:endParaRPr kumimoji="1" lang="en-US" altLang="ja-JP" dirty="0" smtClean="0">
              <a:solidFill>
                <a:srgbClr val="0070C0"/>
              </a:solidFill>
            </a:endParaRPr>
          </a:p>
          <a:p>
            <a:pPr marL="0" indent="0">
              <a:buNone/>
            </a:pPr>
            <a:r>
              <a:rPr lang="ja-JP" altLang="en-US" dirty="0" smtClean="0"/>
              <a:t>　　　　　　　　　　　　　</a:t>
            </a:r>
            <a:endParaRPr lang="en-US" altLang="ja-JP" dirty="0"/>
          </a:p>
          <a:p>
            <a:pPr marL="0" indent="0">
              <a:buNone/>
            </a:pPr>
            <a:r>
              <a:rPr lang="ja-JP" altLang="en-US" dirty="0" smtClean="0"/>
              <a:t>　　</a:t>
            </a:r>
          </a:p>
          <a:p>
            <a:pPr marL="0" indent="0">
              <a:buNone/>
            </a:pPr>
            <a:r>
              <a:rPr lang="ja-JP" altLang="en-US" dirty="0" smtClean="0"/>
              <a:t>　問題のある水さえ使わなければ基準値以</a:t>
            </a:r>
          </a:p>
          <a:p>
            <a:pPr marL="0" indent="0">
              <a:buNone/>
            </a:pPr>
            <a:r>
              <a:rPr lang="ja-JP" altLang="en-US" dirty="0" smtClean="0"/>
              <a:t>　上のお米はつくられない</a:t>
            </a:r>
            <a:r>
              <a:rPr lang="en-US" altLang="ja-JP" dirty="0" smtClean="0"/>
              <a:t>!!!!!</a:t>
            </a:r>
          </a:p>
        </p:txBody>
      </p:sp>
      <p:sp>
        <p:nvSpPr>
          <p:cNvPr id="4" name="下矢印 3"/>
          <p:cNvSpPr/>
          <p:nvPr/>
        </p:nvSpPr>
        <p:spPr>
          <a:xfrm>
            <a:off x="3907031" y="3717032"/>
            <a:ext cx="792088" cy="43204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Tree>
    <p:custDataLst>
      <p:tags r:id="rId1"/>
    </p:custDataLst>
    <p:extLst>
      <p:ext uri="{BB962C8B-B14F-4D97-AF65-F5344CB8AC3E}">
        <p14:creationId xmlns:p14="http://schemas.microsoft.com/office/powerpoint/2010/main" val="3497150870"/>
      </p:ext>
    </p:extLst>
  </p:cSld>
  <p:clrMapOvr>
    <a:masterClrMapping/>
  </p:clrMapOvr>
  <mc:AlternateContent xmlns:mc="http://schemas.openxmlformats.org/markup-compatibility/2006" xmlns:p14="http://schemas.microsoft.com/office/powerpoint/2010/main">
    <mc:Choice Requires="p14">
      <p:transition spd="slow" p14:dur="2000" advTm="6601"/>
    </mc:Choice>
    <mc:Fallback xmlns="">
      <p:transition spd="slow" advTm="66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12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12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12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今後のコメ作りの目標</a:t>
            </a:r>
            <a:endParaRPr kumimoji="1" lang="ja-JP" alt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3356992"/>
            <a:ext cx="3312368"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コンテンツ プレースホルダー 2"/>
          <p:cNvSpPr>
            <a:spLocks noGrp="1"/>
          </p:cNvSpPr>
          <p:nvPr>
            <p:ph idx="1"/>
          </p:nvPr>
        </p:nvSpPr>
        <p:spPr>
          <a:xfrm>
            <a:off x="457200" y="1556792"/>
            <a:ext cx="8229600" cy="4896544"/>
          </a:xfrm>
        </p:spPr>
        <p:txBody>
          <a:bodyPr>
            <a:normAutofit/>
          </a:bodyPr>
          <a:lstStyle/>
          <a:p>
            <a:pPr marL="0" indent="0">
              <a:buNone/>
            </a:pPr>
            <a:endParaRPr lang="en-US" altLang="ja-JP" dirty="0" smtClean="0"/>
          </a:p>
          <a:p>
            <a:pPr marL="0" indent="0">
              <a:buNone/>
            </a:pPr>
            <a:r>
              <a:rPr lang="ja-JP" altLang="en-US" dirty="0" smtClean="0"/>
              <a:t>・土壌に汚染があったとしても、それを吸い上げることのない稲作り（田んぼの水にいれる肥料の工夫など）</a:t>
            </a:r>
            <a:endParaRPr lang="en-US" altLang="ja-JP" dirty="0" smtClean="0"/>
          </a:p>
          <a:p>
            <a:pPr marL="0" indent="0">
              <a:buNone/>
            </a:pPr>
            <a:r>
              <a:rPr lang="ja-JP" altLang="en-US" dirty="0" smtClean="0"/>
              <a:t>・基準値以下のお米でなく、汚染が限りなくゼロに近いお米を作る</a:t>
            </a:r>
            <a:endParaRPr lang="en-US" altLang="ja-JP" dirty="0" smtClean="0"/>
          </a:p>
          <a:p>
            <a:pPr marL="0" indent="0">
              <a:buNone/>
            </a:pPr>
            <a:endParaRPr lang="en-US" altLang="ja-JP" dirty="0"/>
          </a:p>
          <a:p>
            <a:pPr marL="0" indent="0">
              <a:buNone/>
            </a:pPr>
            <a:endParaRPr lang="en-US" altLang="ja-JP" dirty="0" smtClean="0"/>
          </a:p>
          <a:p>
            <a:pPr marL="0" indent="0">
              <a:buNone/>
            </a:pPr>
            <a:endParaRPr lang="en-US" altLang="ja-JP" dirty="0"/>
          </a:p>
          <a:p>
            <a:pPr marL="0" indent="0">
              <a:buNone/>
            </a:pPr>
            <a:endParaRPr lang="en-US" altLang="ja-JP" dirty="0"/>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404664"/>
            <a:ext cx="1440160" cy="142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4784966"/>
            <a:ext cx="1944216" cy="1884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776" y="5469210"/>
            <a:ext cx="1238250" cy="120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5831852"/>
            <a:ext cx="864096" cy="837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6564982"/>
      </p:ext>
    </p:extLst>
  </p:cSld>
  <p:clrMapOvr>
    <a:masterClrMapping/>
  </p:clrMapOvr>
  <mc:AlternateContent xmlns:mc="http://schemas.openxmlformats.org/markup-compatibility/2006" xmlns:p14="http://schemas.microsoft.com/office/powerpoint/2010/main">
    <mc:Choice Requires="p14">
      <p:transition spd="slow" p14:dur="2000" advTm="1467"/>
    </mc:Choice>
    <mc:Fallback xmlns="">
      <p:transition spd="slow" advTm="1467"/>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49436"/>
            <a:ext cx="2057400"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タイトル 3"/>
          <p:cNvSpPr>
            <a:spLocks noGrp="1"/>
          </p:cNvSpPr>
          <p:nvPr>
            <p:ph type="title"/>
          </p:nvPr>
        </p:nvSpPr>
        <p:spPr/>
        <p:txBody>
          <a:bodyPr/>
          <a:lstStyle/>
          <a:p>
            <a:r>
              <a:rPr kumimoji="1" lang="ja-JP" altLang="en-US" dirty="0" smtClean="0"/>
              <a:t>福島の農業</a:t>
            </a:r>
            <a:endParaRPr kumimoji="1" lang="ja-JP" altLang="en-US" dirty="0"/>
          </a:p>
        </p:txBody>
      </p:sp>
      <p:sp>
        <p:nvSpPr>
          <p:cNvPr id="5" name="コンテンツ プレースホルダー 4"/>
          <p:cNvSpPr>
            <a:spLocks noGrp="1"/>
          </p:cNvSpPr>
          <p:nvPr>
            <p:ph idx="1"/>
          </p:nvPr>
        </p:nvSpPr>
        <p:spPr>
          <a:xfrm>
            <a:off x="457200" y="1916832"/>
            <a:ext cx="8229600" cy="4680520"/>
          </a:xfrm>
        </p:spPr>
        <p:txBody>
          <a:bodyPr>
            <a:normAutofit/>
          </a:bodyPr>
          <a:lstStyle/>
          <a:p>
            <a:r>
              <a:rPr lang="ja-JP" altLang="en-US" dirty="0" smtClean="0"/>
              <a:t>福島の果物といえば</a:t>
            </a:r>
            <a:r>
              <a:rPr lang="en-US" altLang="ja-JP" dirty="0" smtClean="0"/>
              <a:t>…</a:t>
            </a:r>
          </a:p>
          <a:p>
            <a:pPr marL="0" indent="0">
              <a:buNone/>
            </a:pPr>
            <a:r>
              <a:rPr kumimoji="1" lang="en-US" altLang="ja-JP" dirty="0" smtClean="0">
                <a:solidFill>
                  <a:srgbClr val="FF3399"/>
                </a:solidFill>
              </a:rPr>
              <a:t>6</a:t>
            </a:r>
            <a:r>
              <a:rPr kumimoji="1" lang="ja-JP" altLang="en-US" dirty="0" smtClean="0">
                <a:solidFill>
                  <a:srgbClr val="FF3399"/>
                </a:solidFill>
              </a:rPr>
              <a:t>～</a:t>
            </a:r>
            <a:r>
              <a:rPr kumimoji="1" lang="en-US" altLang="ja-JP" dirty="0" smtClean="0">
                <a:solidFill>
                  <a:srgbClr val="FF3399"/>
                </a:solidFill>
              </a:rPr>
              <a:t>7</a:t>
            </a:r>
            <a:r>
              <a:rPr kumimoji="1" lang="ja-JP" altLang="en-US" dirty="0" smtClean="0">
                <a:solidFill>
                  <a:srgbClr val="FF3399"/>
                </a:solidFill>
              </a:rPr>
              <a:t>月：さくらんぼ</a:t>
            </a:r>
            <a:endParaRPr kumimoji="1" lang="en-US" altLang="ja-JP" dirty="0" smtClean="0">
              <a:solidFill>
                <a:srgbClr val="FF3399"/>
              </a:solidFill>
            </a:endParaRPr>
          </a:p>
          <a:p>
            <a:pPr marL="0" indent="0">
              <a:buNone/>
            </a:pPr>
            <a:r>
              <a:rPr lang="en-US" altLang="ja-JP" dirty="0">
                <a:solidFill>
                  <a:srgbClr val="00B0F0"/>
                </a:solidFill>
              </a:rPr>
              <a:t>8</a:t>
            </a:r>
            <a:r>
              <a:rPr lang="ja-JP" altLang="en-US" dirty="0" smtClean="0">
                <a:solidFill>
                  <a:srgbClr val="00B0F0"/>
                </a:solidFill>
              </a:rPr>
              <a:t>～</a:t>
            </a:r>
            <a:r>
              <a:rPr lang="en-US" altLang="ja-JP" dirty="0" smtClean="0">
                <a:solidFill>
                  <a:srgbClr val="00B0F0"/>
                </a:solidFill>
              </a:rPr>
              <a:t>9</a:t>
            </a:r>
            <a:r>
              <a:rPr lang="ja-JP" altLang="en-US" dirty="0" smtClean="0">
                <a:solidFill>
                  <a:srgbClr val="00B0F0"/>
                </a:solidFill>
              </a:rPr>
              <a:t>月：もも、なし、ブドウ</a:t>
            </a:r>
            <a:endParaRPr lang="en-US" altLang="ja-JP" dirty="0" smtClean="0">
              <a:solidFill>
                <a:srgbClr val="00B0F0"/>
              </a:solidFill>
            </a:endParaRPr>
          </a:p>
          <a:p>
            <a:pPr marL="0" indent="0">
              <a:buNone/>
            </a:pPr>
            <a:r>
              <a:rPr kumimoji="1" lang="en-US" altLang="ja-JP" dirty="0" smtClean="0">
                <a:solidFill>
                  <a:srgbClr val="FF6600"/>
                </a:solidFill>
              </a:rPr>
              <a:t>10</a:t>
            </a:r>
            <a:r>
              <a:rPr kumimoji="1" lang="ja-JP" altLang="en-US" dirty="0" smtClean="0">
                <a:solidFill>
                  <a:srgbClr val="FF6600"/>
                </a:solidFill>
              </a:rPr>
              <a:t>月：かき</a:t>
            </a:r>
            <a:endParaRPr kumimoji="1" lang="en-US" altLang="ja-JP" dirty="0" smtClean="0">
              <a:solidFill>
                <a:srgbClr val="FF6600"/>
              </a:solidFill>
            </a:endParaRPr>
          </a:p>
          <a:p>
            <a:pPr marL="0" indent="0">
              <a:buNone/>
            </a:pPr>
            <a:r>
              <a:rPr kumimoji="1" lang="en-US" altLang="ja-JP" dirty="0" smtClean="0">
                <a:solidFill>
                  <a:srgbClr val="FF0000"/>
                </a:solidFill>
              </a:rPr>
              <a:t>10</a:t>
            </a:r>
            <a:r>
              <a:rPr lang="ja-JP" altLang="en-US" dirty="0" smtClean="0">
                <a:solidFill>
                  <a:srgbClr val="FF0000"/>
                </a:solidFill>
              </a:rPr>
              <a:t>～</a:t>
            </a:r>
            <a:r>
              <a:rPr lang="en-US" altLang="ja-JP" dirty="0" smtClean="0">
                <a:solidFill>
                  <a:srgbClr val="FF0000"/>
                </a:solidFill>
              </a:rPr>
              <a:t>12</a:t>
            </a:r>
            <a:r>
              <a:rPr lang="ja-JP" altLang="en-US" dirty="0" smtClean="0">
                <a:solidFill>
                  <a:srgbClr val="FF0000"/>
                </a:solidFill>
              </a:rPr>
              <a:t>月：りんご</a:t>
            </a:r>
            <a:endParaRPr lang="en-US" altLang="ja-JP" dirty="0" smtClean="0">
              <a:solidFill>
                <a:srgbClr val="FF0000"/>
              </a:solidFill>
            </a:endParaRPr>
          </a:p>
          <a:p>
            <a:pPr marL="0" indent="0">
              <a:buNone/>
            </a:pPr>
            <a:r>
              <a:rPr kumimoji="1" lang="ja-JP" altLang="en-US" dirty="0" smtClean="0"/>
              <a:t>が主な名産となっています！</a:t>
            </a:r>
            <a:endParaRPr kumimoji="1" lang="en-US" altLang="ja-JP" dirty="0" smtClean="0"/>
          </a:p>
          <a:p>
            <a:pPr marL="0" indent="0">
              <a:buNone/>
            </a:pPr>
            <a:endParaRPr lang="en-US" altLang="ja-JP" dirty="0"/>
          </a:p>
          <a:p>
            <a:pPr marL="0" indent="0">
              <a:buNone/>
            </a:pPr>
            <a:r>
              <a:rPr kumimoji="1" lang="ja-JP" altLang="en-US" dirty="0" smtClean="0"/>
              <a:t>その中で私たちが訪れたのは</a:t>
            </a:r>
            <a:r>
              <a:rPr kumimoji="1" lang="en-US" altLang="ja-JP" dirty="0" smtClean="0"/>
              <a:t>…</a:t>
            </a:r>
          </a:p>
          <a:p>
            <a:pPr marL="0" indent="0">
              <a:buNone/>
            </a:pPr>
            <a:endParaRPr lang="en-US" altLang="ja-JP" dirty="0"/>
          </a:p>
          <a:p>
            <a:pPr marL="0" indent="0">
              <a:buNone/>
            </a:pPr>
            <a:endParaRPr kumimoji="1" lang="en-US" altLang="ja-JP" dirty="0" smtClean="0"/>
          </a:p>
          <a:p>
            <a:pPr marL="0" indent="0">
              <a:buNone/>
            </a:pPr>
            <a:endParaRPr lang="en-US" altLang="ja-JP" dirty="0"/>
          </a:p>
          <a:p>
            <a:pPr marL="0" indent="0">
              <a:buNone/>
            </a:pPr>
            <a:endParaRPr kumimoji="1" lang="en-US" altLang="ja-JP"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1325020"/>
            <a:ext cx="2937603" cy="2203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192" y="3528221"/>
            <a:ext cx="2376264"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descr="C:\Users\mao&amp;pichi\AppData\Local\Microsoft\Windows\Temporary Internet Files\Content.IE5\NMPA5NSX\MC900331765[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55776" y="332656"/>
            <a:ext cx="1728192" cy="21674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mao&amp;pichi\AppData\Local\Microsoft\Windows\Temporary Internet Files\Content.IE5\NMPA5NSX\MC900331765[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72144" y="1097174"/>
            <a:ext cx="1816729" cy="22784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82547476"/>
      </p:ext>
    </p:extLst>
  </p:cSld>
  <p:clrMapOvr>
    <a:masterClrMapping/>
  </p:clrMapOvr>
  <mc:AlternateContent xmlns:mc="http://schemas.openxmlformats.org/markup-compatibility/2006" xmlns:p14="http://schemas.microsoft.com/office/powerpoint/2010/main">
    <mc:Choice Requires="p14">
      <p:transition spd="slow" p14:dur="2000" advTm="22779"/>
    </mc:Choice>
    <mc:Fallback xmlns="">
      <p:transition spd="slow" advTm="227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75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75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125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125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fontAlgn="auto">
              <a:spcAft>
                <a:spcPts val="0"/>
              </a:spcAft>
              <a:defRPr/>
            </a:pPr>
            <a:r>
              <a:rPr lang="ja-JP" altLang="en-US" sz="3600" dirty="0" smtClean="0"/>
              <a:t>2.具体的な内容</a:t>
            </a:r>
          </a:p>
        </p:txBody>
      </p:sp>
      <p:sp>
        <p:nvSpPr>
          <p:cNvPr id="73731" name="Rectangle 3"/>
          <p:cNvSpPr>
            <a:spLocks noGrp="1" noChangeArrowheads="1"/>
          </p:cNvSpPr>
          <p:nvPr>
            <p:ph idx="1"/>
          </p:nvPr>
        </p:nvSpPr>
        <p:spPr>
          <a:xfrm>
            <a:off x="179512" y="1484784"/>
            <a:ext cx="8856984" cy="5373216"/>
          </a:xfrm>
        </p:spPr>
        <p:txBody>
          <a:bodyPr>
            <a:normAutofit/>
          </a:bodyPr>
          <a:lstStyle/>
          <a:p>
            <a:r>
              <a:rPr lang="ja-JP" altLang="en-US" sz="2800" dirty="0" smtClean="0"/>
              <a:t>①原発導入の歴史－アメリカの原爆、原子力潜水艦、　「平和利用」キャンペーン</a:t>
            </a:r>
          </a:p>
          <a:p>
            <a:r>
              <a:rPr lang="ja-JP" altLang="en-US" sz="2800" dirty="0" smtClean="0"/>
              <a:t>②原発の仕組み－暴走・廃棄物処理では未完成な技術</a:t>
            </a:r>
            <a:endParaRPr lang="en-US" altLang="ja-JP" sz="2800" dirty="0" smtClean="0"/>
          </a:p>
          <a:p>
            <a:r>
              <a:rPr lang="ja-JP" altLang="en-US" sz="2800" dirty="0" smtClean="0"/>
              <a:t>③原発事故－電源喪失により核燃料が冷却できず</a:t>
            </a:r>
          </a:p>
          <a:p>
            <a:r>
              <a:rPr lang="ja-JP" altLang="en-US" sz="2800" dirty="0" smtClean="0"/>
              <a:t>④放射能の問題－放射性物質、放射線、放射能</a:t>
            </a:r>
          </a:p>
          <a:p>
            <a:r>
              <a:rPr lang="ja-JP" altLang="en-US" sz="2800" dirty="0" smtClean="0"/>
              <a:t>⑤避難者の生活－経済生活の困難、家族・コミュニティの解体、「汚染」による社会的偏見も</a:t>
            </a:r>
          </a:p>
          <a:p>
            <a:r>
              <a:rPr lang="ja-JP" altLang="en-US" sz="2800" dirty="0" smtClean="0"/>
              <a:t>⑥海や湖の放射能汚染－移動する放射性物質</a:t>
            </a:r>
            <a:endParaRPr lang="en-US" altLang="ja-JP" sz="2800" dirty="0" smtClean="0"/>
          </a:p>
          <a:p>
            <a:r>
              <a:rPr lang="ja-JP" altLang="en-US" sz="2800" dirty="0" smtClean="0"/>
              <a:t>⑦福井県の原発問題－日本最大の「原発銀座」、大飯原発は神戸女学院から９０㌔程度</a:t>
            </a:r>
          </a:p>
        </p:txBody>
      </p:sp>
    </p:spTree>
    <p:extLst>
      <p:ext uri="{BB962C8B-B14F-4D97-AF65-F5344CB8AC3E}">
        <p14:creationId xmlns:p14="http://schemas.microsoft.com/office/powerpoint/2010/main" val="81300132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福島市にあるリンゴ・ブドウ農家</a:t>
            </a:r>
            <a:r>
              <a:rPr kumimoji="1" lang="en-US" altLang="ja-JP" dirty="0" smtClean="0"/>
              <a:t/>
            </a:r>
            <a:br>
              <a:rPr kumimoji="1" lang="en-US" altLang="ja-JP" dirty="0" smtClean="0"/>
            </a:br>
            <a:r>
              <a:rPr kumimoji="1" lang="ja-JP" altLang="en-US" dirty="0" smtClean="0"/>
              <a:t>「</a:t>
            </a:r>
            <a:r>
              <a:rPr lang="ja-JP" altLang="en-US" dirty="0" smtClean="0"/>
              <a:t>土壌クラブ」</a:t>
            </a:r>
            <a:endParaRPr kumimoji="1" lang="ja-JP"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48" y="1556793"/>
            <a:ext cx="5184576"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3824" y="1556793"/>
            <a:ext cx="3323861" cy="2492896"/>
          </a:xfrm>
          <a:prstGeom prst="rect">
            <a:avLst/>
          </a:prstGeom>
        </p:spPr>
      </p:pic>
      <p:pic>
        <p:nvPicPr>
          <p:cNvPr id="1027" name="Picture 3"/>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3505168"/>
            <a:ext cx="4128459"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249" y="4408507"/>
            <a:ext cx="2824079" cy="2118059"/>
          </a:xfrm>
          <a:prstGeom prst="rect">
            <a:avLst/>
          </a:prstGeom>
        </p:spPr>
      </p:pic>
      <p:pic>
        <p:nvPicPr>
          <p:cNvPr id="4" name="図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1681" y="4365105"/>
            <a:ext cx="2939819" cy="2204864"/>
          </a:xfrm>
          <a:prstGeom prst="rect">
            <a:avLst/>
          </a:prstGeom>
        </p:spPr>
      </p:pic>
    </p:spTree>
    <p:extLst>
      <p:ext uri="{BB962C8B-B14F-4D97-AF65-F5344CB8AC3E}">
        <p14:creationId xmlns:p14="http://schemas.microsoft.com/office/powerpoint/2010/main" val="1984467156"/>
      </p:ext>
    </p:extLst>
  </p:cSld>
  <p:clrMapOvr>
    <a:masterClrMapping/>
  </p:clrMapOvr>
  <mc:AlternateContent xmlns:mc="http://schemas.openxmlformats.org/markup-compatibility/2006" xmlns:p14="http://schemas.microsoft.com/office/powerpoint/2010/main">
    <mc:Choice Requires="p14">
      <p:transition spd="slow" p14:dur="2000" advTm="9366"/>
    </mc:Choice>
    <mc:Fallback xmlns="">
      <p:transition spd="slow" advTm="9366"/>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2854" y="5354034"/>
            <a:ext cx="1632446" cy="1503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008" y="3501009"/>
            <a:ext cx="3936437" cy="2952328"/>
          </a:xfrm>
          <a:prstGeom prst="rect">
            <a:avLst/>
          </a:prstGeom>
        </p:spPr>
      </p:pic>
      <p:sp>
        <p:nvSpPr>
          <p:cNvPr id="2" name="タイトル 1"/>
          <p:cNvSpPr>
            <a:spLocks noGrp="1"/>
          </p:cNvSpPr>
          <p:nvPr>
            <p:ph type="title"/>
          </p:nvPr>
        </p:nvSpPr>
        <p:spPr/>
        <p:txBody>
          <a:bodyPr/>
          <a:lstStyle/>
          <a:p>
            <a:r>
              <a:rPr kumimoji="1" lang="ja-JP" altLang="en-US" dirty="0" smtClean="0"/>
              <a:t>土壌クラブとは</a:t>
            </a:r>
            <a:endParaRPr kumimoji="1" lang="ja-JP" altLang="en-US" dirty="0"/>
          </a:p>
        </p:txBody>
      </p:sp>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02067"/>
            <a:ext cx="1651872" cy="1521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1931" y="5343099"/>
            <a:ext cx="1656184" cy="1525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円/楕円 8"/>
          <p:cNvSpPr/>
          <p:nvPr/>
        </p:nvSpPr>
        <p:spPr>
          <a:xfrm>
            <a:off x="200445" y="3655775"/>
            <a:ext cx="4608512" cy="187220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pPr>
            <a:endParaRPr lang="en-US" altLang="ja-JP"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fontAlgn="auto">
              <a:spcBef>
                <a:spcPts val="0"/>
              </a:spcBef>
              <a:spcAft>
                <a:spcPts val="0"/>
              </a:spcAft>
            </a:pPr>
            <a:endParaRPr lang="en-US" altLang="ja-JP"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fontAlgn="auto">
              <a:spcBef>
                <a:spcPts val="0"/>
              </a:spcBef>
              <a:spcAft>
                <a:spcPts val="0"/>
              </a:spcAft>
            </a:pPr>
            <a:endParaRPr lang="en-US" altLang="ja-JP"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fontAlgn="auto">
              <a:spcBef>
                <a:spcPts val="0"/>
              </a:spcBef>
              <a:spcAft>
                <a:spcPts val="0"/>
              </a:spcAft>
            </a:pPr>
            <a:endParaRPr lang="en-US" altLang="ja-JP"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fontAlgn="auto">
              <a:spcBef>
                <a:spcPts val="0"/>
              </a:spcBef>
              <a:spcAft>
                <a:spcPts val="0"/>
              </a:spcAft>
            </a:pPr>
            <a:endParaRPr lang="en-US" altLang="ja-JP"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fontAlgn="auto">
              <a:spcBef>
                <a:spcPts val="0"/>
              </a:spcBef>
              <a:spcAft>
                <a:spcPts val="0"/>
              </a:spcAft>
            </a:pPr>
            <a:endParaRPr lang="ja-JP" alt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コンテンツ プレースホルダー 2"/>
          <p:cNvSpPr>
            <a:spLocks noGrp="1"/>
          </p:cNvSpPr>
          <p:nvPr>
            <p:ph idx="1"/>
          </p:nvPr>
        </p:nvSpPr>
        <p:spPr>
          <a:xfrm>
            <a:off x="529208" y="1447081"/>
            <a:ext cx="8229600" cy="4664599"/>
          </a:xfrm>
        </p:spPr>
        <p:txBody>
          <a:bodyPr/>
          <a:lstStyle/>
          <a:p>
            <a:pPr marL="0" indent="0" algn="ctr">
              <a:buNone/>
            </a:pPr>
            <a:r>
              <a:rPr kumimoji="1" lang="en-US" altLang="ja-JP" sz="6000" b="1" dirty="0" smtClean="0">
                <a:solidFill>
                  <a:srgbClr val="FF3399"/>
                </a:solidFill>
              </a:rPr>
              <a:t>We love FUKUSHIMA</a:t>
            </a:r>
            <a:r>
              <a:rPr lang="en-US" altLang="ja-JP" sz="6000" b="1" dirty="0" smtClean="0">
                <a:solidFill>
                  <a:srgbClr val="FF3399"/>
                </a:solidFill>
              </a:rPr>
              <a:t>!</a:t>
            </a:r>
          </a:p>
          <a:p>
            <a:pPr marL="0" indent="0">
              <a:buNone/>
            </a:pPr>
            <a:r>
              <a:rPr lang="ja-JP" altLang="en-US" sz="2800" dirty="0" smtClean="0"/>
              <a:t>の精神の下、地震や放射線の影響、風評被害に負けず、精一杯果汁栽培に取り組む栽培者たちの集団。</a:t>
            </a:r>
            <a:endParaRPr lang="en-US" altLang="ja-JP" sz="2800" dirty="0" smtClean="0"/>
          </a:p>
          <a:p>
            <a:pPr marL="0" indent="0">
              <a:buNone/>
            </a:pPr>
            <a:endParaRPr lang="en-US" altLang="ja-JP" sz="2800" dirty="0" smtClean="0"/>
          </a:p>
          <a:p>
            <a:pPr marL="0" indent="0">
              <a:buNone/>
            </a:pPr>
            <a:r>
              <a:rPr lang="ja-JP" altLang="en-US" sz="2800" dirty="0" smtClean="0"/>
              <a:t>樹や土壌の安心・安全へ</a:t>
            </a:r>
            <a:endParaRPr lang="en-US" altLang="ja-JP" sz="2800" dirty="0" smtClean="0"/>
          </a:p>
          <a:p>
            <a:pPr marL="0" indent="0">
              <a:buNone/>
            </a:pPr>
            <a:r>
              <a:rPr lang="ja-JP" altLang="en-US" sz="2800" dirty="0" smtClean="0"/>
              <a:t>の取り組みを第一に</a:t>
            </a:r>
            <a:endParaRPr lang="en-US" altLang="ja-JP" sz="2800" dirty="0" smtClean="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616" y="332656"/>
            <a:ext cx="1619250" cy="111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2226" y="80243"/>
            <a:ext cx="1457325" cy="161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524623064"/>
      </p:ext>
    </p:extLst>
  </p:cSld>
  <p:clrMapOvr>
    <a:masterClrMapping/>
  </p:clrMapOvr>
  <mc:AlternateContent xmlns:mc="http://schemas.openxmlformats.org/markup-compatibility/2006" xmlns:p14="http://schemas.microsoft.com/office/powerpoint/2010/main">
    <mc:Choice Requires="p14">
      <p:transition spd="slow" p14:dur="2000" advTm="6361"/>
    </mc:Choice>
    <mc:Fallback xmlns="">
      <p:transition spd="slow" advTm="63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kumimoji="1" lang="ja-JP" altLang="en-US" dirty="0" smtClean="0"/>
              <a:t>「おいしい」</a:t>
            </a:r>
            <a:endParaRPr kumimoji="1" lang="ja-JP" altLang="en-US" dirty="0"/>
          </a:p>
        </p:txBody>
      </p:sp>
      <p:sp>
        <p:nvSpPr>
          <p:cNvPr id="6" name="コンテンツ プレースホルダー 5"/>
          <p:cNvSpPr>
            <a:spLocks noGrp="1"/>
          </p:cNvSpPr>
          <p:nvPr>
            <p:ph idx="1"/>
          </p:nvPr>
        </p:nvSpPr>
        <p:spPr/>
        <p:txBody>
          <a:bodyPr>
            <a:normAutofit/>
          </a:bodyPr>
          <a:lstStyle/>
          <a:p>
            <a:pPr marL="0" indent="0">
              <a:buNone/>
            </a:pPr>
            <a:r>
              <a:rPr lang="ja-JP" altLang="en-US" dirty="0" smtClean="0"/>
              <a:t>「おいしい」って言葉が素直に嬉しい。</a:t>
            </a:r>
            <a:endParaRPr kumimoji="1" lang="en-US" altLang="ja-JP" dirty="0" smtClean="0"/>
          </a:p>
          <a:p>
            <a:pPr marL="0" indent="0">
              <a:buNone/>
            </a:pPr>
            <a:r>
              <a:rPr kumimoji="1" lang="ja-JP" altLang="en-US" dirty="0" smtClean="0"/>
              <a:t>事故のせいでお得意様が急に音信不通になった</a:t>
            </a:r>
            <a:r>
              <a:rPr kumimoji="1" lang="en-US" altLang="ja-JP" dirty="0" smtClean="0"/>
              <a:t>…</a:t>
            </a:r>
          </a:p>
          <a:p>
            <a:pPr marL="0" indent="0">
              <a:buNone/>
            </a:pPr>
            <a:r>
              <a:rPr lang="ja-JP" altLang="en-US" dirty="0">
                <a:solidFill>
                  <a:schemeClr val="tx2">
                    <a:lumMod val="40000"/>
                    <a:lumOff val="60000"/>
                  </a:schemeClr>
                </a:solidFill>
              </a:rPr>
              <a:t>安全でおいしい福島の果物をもっと全国の人に食べてもらいたいのに</a:t>
            </a:r>
            <a:r>
              <a:rPr lang="en-US" altLang="ja-JP" dirty="0">
                <a:solidFill>
                  <a:schemeClr val="tx2">
                    <a:lumMod val="40000"/>
                    <a:lumOff val="60000"/>
                  </a:schemeClr>
                </a:solidFill>
              </a:rPr>
              <a:t>…</a:t>
            </a:r>
          </a:p>
          <a:p>
            <a:pPr marL="0" indent="0">
              <a:buNone/>
            </a:pPr>
            <a:endParaRPr lang="en-US" altLang="ja-JP" dirty="0" smtClean="0"/>
          </a:p>
          <a:p>
            <a:pPr marL="0" indent="0">
              <a:buNone/>
            </a:pPr>
            <a:r>
              <a:rPr lang="ja-JP" altLang="en-US" dirty="0" smtClean="0">
                <a:solidFill>
                  <a:srgbClr val="FF0000"/>
                </a:solidFill>
              </a:rPr>
              <a:t>根拠のない思い込みでなく、科学の目で判断することが福島の復興支援につながっていく</a:t>
            </a:r>
            <a:endParaRPr kumimoji="1" lang="ja-JP" altLang="en-US" dirty="0"/>
          </a:p>
        </p:txBody>
      </p:sp>
      <p:pic>
        <p:nvPicPr>
          <p:cNvPr id="6146" name="Picture 2" descr="C:\Users\mao&amp;pichi\AppData\Local\Microsoft\Windows\Temporary Internet Files\Content.IE5\EM2RY4CJ\MC90039834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696" y="4293096"/>
            <a:ext cx="5184576" cy="93626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2329" y="172759"/>
            <a:ext cx="1485029" cy="136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536399319"/>
      </p:ext>
    </p:extLst>
  </p:cSld>
  <p:clrMapOvr>
    <a:masterClrMapping/>
  </p:clrMapOvr>
  <mc:AlternateContent xmlns:mc="http://schemas.openxmlformats.org/markup-compatibility/2006" xmlns:p14="http://schemas.microsoft.com/office/powerpoint/2010/main">
    <mc:Choice Requires="p14">
      <p:transition spd="slow" p14:dur="2000" advTm="7119"/>
    </mc:Choice>
    <mc:Fallback xmlns="">
      <p:transition spd="slow" advTm="71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Effect transition="in" filter="fade">
                                      <p:cBhvr>
                                        <p:cTn id="7" dur="1000"/>
                                        <p:tgtEl>
                                          <p:spTgt spid="6">
                                            <p:txEl>
                                              <p:pRg st="4" end="4"/>
                                            </p:txEl>
                                          </p:spTgt>
                                        </p:tgtEl>
                                      </p:cBhvr>
                                    </p:animEffect>
                                    <p:anim calcmode="lin" valueType="num">
                                      <p:cBhvr>
                                        <p:cTn id="8"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55" y="4955994"/>
            <a:ext cx="2057400"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lstStyle/>
          <a:p>
            <a:r>
              <a:rPr lang="ja-JP" altLang="en-US" dirty="0"/>
              <a:t>学んだこと</a:t>
            </a:r>
            <a:endParaRPr kumimoji="1" lang="ja-JP" altLang="en-US" dirty="0"/>
          </a:p>
        </p:txBody>
      </p:sp>
      <p:sp>
        <p:nvSpPr>
          <p:cNvPr id="3" name="コンテンツ プレースホルダー 2"/>
          <p:cNvSpPr>
            <a:spLocks noGrp="1"/>
          </p:cNvSpPr>
          <p:nvPr>
            <p:ph idx="1"/>
          </p:nvPr>
        </p:nvSpPr>
        <p:spPr>
          <a:xfrm>
            <a:off x="457200" y="1600201"/>
            <a:ext cx="8229600" cy="4997151"/>
          </a:xfrm>
        </p:spPr>
        <p:txBody>
          <a:bodyPr>
            <a:normAutofit/>
          </a:bodyPr>
          <a:lstStyle/>
          <a:p>
            <a:r>
              <a:rPr kumimoji="1" lang="ja-JP" altLang="en-US" dirty="0" smtClean="0"/>
              <a:t>福島の農家、果汁園の人たちは皆、未来に向かって、前向きに取り組んでいる</a:t>
            </a:r>
            <a:endParaRPr lang="en-US" altLang="ja-JP" dirty="0" smtClean="0"/>
          </a:p>
          <a:p>
            <a:r>
              <a:rPr kumimoji="1" lang="ja-JP" altLang="en-US" dirty="0" smtClean="0"/>
              <a:t>私たちも、放射能の知識をしっかりもって判断せねば</a:t>
            </a:r>
            <a:endParaRPr kumimoji="1" lang="en-US" altLang="ja-JP" dirty="0" smtClean="0"/>
          </a:p>
          <a:p>
            <a:pPr marL="0" indent="0">
              <a:buNone/>
            </a:pPr>
            <a:endParaRPr lang="en-US" altLang="ja-JP" dirty="0"/>
          </a:p>
          <a:p>
            <a:pPr marL="0" indent="0">
              <a:buNone/>
            </a:pPr>
            <a:r>
              <a:rPr kumimoji="1" lang="ja-JP" altLang="en-US" dirty="0" smtClean="0"/>
              <a:t>何と言っても、福島の</a:t>
            </a:r>
            <a:r>
              <a:rPr lang="ja-JP" altLang="en-US" dirty="0" smtClean="0"/>
              <a:t>お米・果物って・・・</a:t>
            </a:r>
            <a:endParaRPr lang="en-US" altLang="ja-JP" dirty="0" smtClean="0"/>
          </a:p>
          <a:p>
            <a:pPr marL="0" indent="0" algn="ctr">
              <a:buNone/>
            </a:pPr>
            <a:r>
              <a:rPr lang="ja-JP" altLang="en-US" sz="5400" dirty="0" smtClean="0">
                <a:solidFill>
                  <a:srgbClr val="FF99CC"/>
                </a:solidFill>
              </a:rPr>
              <a:t>　　最高においしい</a:t>
            </a:r>
            <a:r>
              <a:rPr lang="en-US" altLang="ja-JP" sz="5400" dirty="0" smtClean="0">
                <a:solidFill>
                  <a:srgbClr val="FF99CC"/>
                </a:solidFill>
              </a:rPr>
              <a:t>!!!!!</a:t>
            </a:r>
            <a:endParaRPr lang="ja-JP" altLang="en-US" sz="5400" dirty="0" smtClean="0">
              <a:solidFill>
                <a:srgbClr val="FF99CC"/>
              </a:solidFill>
            </a:endParaRPr>
          </a:p>
          <a:p>
            <a:pPr marL="0" indent="0" algn="ctr">
              <a:buNone/>
            </a:pPr>
            <a:endParaRPr lang="en-US" altLang="ja-JP" sz="5400" dirty="0" smtClean="0">
              <a:solidFill>
                <a:srgbClr val="FF99CC"/>
              </a:solidFill>
            </a:endParaRPr>
          </a:p>
        </p:txBody>
      </p:sp>
      <p:pic>
        <p:nvPicPr>
          <p:cNvPr id="7170" name="Picture 2" descr="C:\Users\mao&amp;pichi\AppData\Local\Microsoft\Windows\Temporary Internet Files\Content.IE5\2L0JKG13\MC90041744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6964" y="116632"/>
            <a:ext cx="1954073" cy="1594714"/>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mao&amp;pichi\AppData\Local\Microsoft\Windows\Temporary Internet Files\Content.IE5\EM2RY4CJ\MC900398605[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04248" y="3212976"/>
            <a:ext cx="2027225" cy="194492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Program Files\Microsoft Office\MEDIA\OFFICE14\Lines\BD14997_.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6938" y="1053117"/>
            <a:ext cx="4274840" cy="7920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39970901"/>
      </p:ext>
    </p:extLst>
  </p:cSld>
  <p:clrMapOvr>
    <a:masterClrMapping/>
  </p:clrMapOvr>
  <mc:AlternateContent xmlns:mc="http://schemas.openxmlformats.org/markup-compatibility/2006" xmlns:p14="http://schemas.microsoft.com/office/powerpoint/2010/main">
    <mc:Choice Requires="p14">
      <p:transition spd="slow" p14:dur="2000" advTm="2413"/>
    </mc:Choice>
    <mc:Fallback xmlns="">
      <p:transition spd="slow" advTm="24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ircle(in)">
                                      <p:cBhvr>
                                        <p:cTn id="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762000" y="3200400"/>
            <a:ext cx="7543800" cy="1164704"/>
          </a:xfrm>
        </p:spPr>
        <p:txBody>
          <a:bodyPr>
            <a:noAutofit/>
          </a:bodyPr>
          <a:lstStyle/>
          <a:p>
            <a:r>
              <a:rPr kumimoji="1" lang="ja-JP" altLang="en-US" sz="5400" dirty="0" smtClean="0"/>
              <a:t>現在の福島が抱える問題</a:t>
            </a:r>
            <a:endParaRPr kumimoji="1" lang="ja-JP" altLang="en-US" sz="5400" dirty="0"/>
          </a:p>
        </p:txBody>
      </p:sp>
      <p:sp>
        <p:nvSpPr>
          <p:cNvPr id="3" name="サブタイトル 2"/>
          <p:cNvSpPr>
            <a:spLocks noGrp="1"/>
          </p:cNvSpPr>
          <p:nvPr>
            <p:ph type="subTitle" idx="1"/>
          </p:nvPr>
        </p:nvSpPr>
        <p:spPr>
          <a:xfrm>
            <a:off x="762000" y="4724400"/>
            <a:ext cx="7554416" cy="1512912"/>
          </a:xfrm>
        </p:spPr>
        <p:txBody>
          <a:bodyPr>
            <a:normAutofit lnSpcReduction="10000"/>
          </a:bodyPr>
          <a:lstStyle/>
          <a:p>
            <a:r>
              <a:rPr kumimoji="1" lang="ja-JP" altLang="en-US" dirty="0" smtClean="0">
                <a:latin typeface="+mj-ea"/>
                <a:ea typeface="+mj-ea"/>
              </a:rPr>
              <a:t>①原発の収束</a:t>
            </a:r>
            <a:r>
              <a:rPr kumimoji="1" lang="en-US" altLang="ja-JP" dirty="0" smtClean="0">
                <a:latin typeface="+mj-ea"/>
                <a:ea typeface="+mj-ea"/>
              </a:rPr>
              <a:t>(</a:t>
            </a:r>
            <a:r>
              <a:rPr kumimoji="1" lang="ja-JP" altLang="en-US" dirty="0" smtClean="0">
                <a:latin typeface="+mj-ea"/>
                <a:ea typeface="+mj-ea"/>
              </a:rPr>
              <a:t>汚染水問題</a:t>
            </a:r>
            <a:r>
              <a:rPr kumimoji="1" lang="en-US" altLang="ja-JP" dirty="0" smtClean="0">
                <a:latin typeface="+mj-ea"/>
                <a:ea typeface="+mj-ea"/>
              </a:rPr>
              <a:t>)</a:t>
            </a:r>
            <a:r>
              <a:rPr kumimoji="1" lang="ja-JP" altLang="en-US" dirty="0" smtClean="0">
                <a:latin typeface="+mj-ea"/>
                <a:ea typeface="+mj-ea"/>
              </a:rPr>
              <a:t>　②賠償問題</a:t>
            </a:r>
            <a:endParaRPr kumimoji="1" lang="en-US" altLang="ja-JP" dirty="0" smtClean="0">
              <a:latin typeface="+mj-ea"/>
              <a:ea typeface="+mj-ea"/>
            </a:endParaRPr>
          </a:p>
          <a:p>
            <a:r>
              <a:rPr kumimoji="1" lang="ja-JP" altLang="en-US" dirty="0" smtClean="0">
                <a:latin typeface="+mj-ea"/>
                <a:ea typeface="+mj-ea"/>
              </a:rPr>
              <a:t>③</a:t>
            </a:r>
            <a:r>
              <a:rPr lang="ja-JP" altLang="en-US" dirty="0">
                <a:latin typeface="+mj-ea"/>
                <a:ea typeface="+mj-ea"/>
              </a:rPr>
              <a:t>除染</a:t>
            </a:r>
            <a:r>
              <a:rPr lang="ja-JP" altLang="en-US" dirty="0" smtClean="0">
                <a:latin typeface="+mj-ea"/>
                <a:ea typeface="+mj-ea"/>
              </a:rPr>
              <a:t>の遅れ</a:t>
            </a:r>
            <a:r>
              <a:rPr kumimoji="1" lang="ja-JP" altLang="en-US" dirty="0" smtClean="0">
                <a:latin typeface="+mj-ea"/>
                <a:ea typeface="+mj-ea"/>
              </a:rPr>
              <a:t>　④避難生活の長期化</a:t>
            </a:r>
            <a:endParaRPr kumimoji="1" lang="en-US" altLang="ja-JP" dirty="0" smtClean="0">
              <a:latin typeface="+mj-ea"/>
              <a:ea typeface="+mj-ea"/>
            </a:endParaRPr>
          </a:p>
          <a:p>
            <a:r>
              <a:rPr lang="ja-JP" altLang="en-US" dirty="0">
                <a:latin typeface="+mj-ea"/>
                <a:ea typeface="+mj-ea"/>
              </a:rPr>
              <a:t>⑤低線量被ばくに対する不安</a:t>
            </a:r>
          </a:p>
          <a:p>
            <a:endParaRPr kumimoji="1" lang="en-US" altLang="ja-JP" dirty="0" smtClean="0">
              <a:latin typeface="+mj-ea"/>
              <a:ea typeface="+mj-ea"/>
            </a:endParaRPr>
          </a:p>
          <a:p>
            <a:endParaRPr kumimoji="1" lang="ja-JP" altLang="en-US" dirty="0">
              <a:latin typeface="+mj-ea"/>
              <a:ea typeface="+mj-ea"/>
            </a:endParaRPr>
          </a:p>
        </p:txBody>
      </p:sp>
    </p:spTree>
    <p:extLst>
      <p:ext uri="{BB962C8B-B14F-4D97-AF65-F5344CB8AC3E}">
        <p14:creationId xmlns:p14="http://schemas.microsoft.com/office/powerpoint/2010/main" val="1206775869"/>
      </p:ext>
    </p:extLst>
  </p:cSld>
  <p:clrMapOvr>
    <a:masterClrMapping/>
  </p:clrMapOvr>
  <mc:AlternateContent xmlns:mc="http://schemas.openxmlformats.org/markup-compatibility/2006" xmlns:p14="http://schemas.microsoft.com/office/powerpoint/2010/main">
    <mc:Choice Requires="p14">
      <p:transition spd="slow" p14:dur="2000" advTm="783"/>
    </mc:Choice>
    <mc:Fallback xmlns="">
      <p:transition spd="slow" advTm="783"/>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762000" y="685800"/>
            <a:ext cx="7698432" cy="5479504"/>
          </a:xfrm>
        </p:spPr>
        <p:txBody>
          <a:bodyPr anchor="t">
            <a:normAutofit/>
          </a:bodyPr>
          <a:lstStyle/>
          <a:p>
            <a:pPr marL="0" indent="0">
              <a:buNone/>
            </a:pPr>
            <a:r>
              <a:rPr lang="ja-JP" altLang="en-US" b="1" dirty="0" smtClean="0">
                <a:latin typeface="AR P丸ゴシック体M" panose="020B0600010101010101" pitchFamily="50" charset="-128"/>
                <a:ea typeface="AR P丸ゴシック体M" panose="020B0600010101010101" pitchFamily="50" charset="-128"/>
                <a:cs typeface="Consolas" panose="020B0609020204030204" pitchFamily="49" charset="0"/>
              </a:rPr>
              <a:t>①原発</a:t>
            </a:r>
            <a:r>
              <a:rPr lang="ja-JP" altLang="en-US" b="1" dirty="0">
                <a:latin typeface="AR P丸ゴシック体M" panose="020B0600010101010101" pitchFamily="50" charset="-128"/>
                <a:ea typeface="AR P丸ゴシック体M" panose="020B0600010101010101" pitchFamily="50" charset="-128"/>
                <a:cs typeface="Consolas" panose="020B0609020204030204" pitchFamily="49" charset="0"/>
              </a:rPr>
              <a:t>の収束</a:t>
            </a:r>
            <a:r>
              <a:rPr lang="en-US" altLang="ja-JP" b="1" dirty="0">
                <a:latin typeface="AR P丸ゴシック体M" panose="020B0600010101010101" pitchFamily="50" charset="-128"/>
                <a:ea typeface="AR P丸ゴシック体M" panose="020B0600010101010101" pitchFamily="50" charset="-128"/>
                <a:cs typeface="Consolas" panose="020B0609020204030204" pitchFamily="49" charset="0"/>
              </a:rPr>
              <a:t>(</a:t>
            </a:r>
            <a:r>
              <a:rPr lang="ja-JP" altLang="en-US" b="1" dirty="0">
                <a:latin typeface="AR P丸ゴシック体M" panose="020B0600010101010101" pitchFamily="50" charset="-128"/>
                <a:ea typeface="AR P丸ゴシック体M" panose="020B0600010101010101" pitchFamily="50" charset="-128"/>
                <a:cs typeface="Consolas" panose="020B0609020204030204" pitchFamily="49" charset="0"/>
              </a:rPr>
              <a:t>汚染水問題</a:t>
            </a:r>
            <a:r>
              <a:rPr lang="en-US" altLang="ja-JP" b="1" dirty="0">
                <a:latin typeface="AR P丸ゴシック体M" panose="020B0600010101010101" pitchFamily="50" charset="-128"/>
                <a:ea typeface="AR P丸ゴシック体M" panose="020B0600010101010101" pitchFamily="50" charset="-128"/>
                <a:cs typeface="Consolas" panose="020B0609020204030204" pitchFamily="49" charset="0"/>
              </a:rPr>
              <a:t>)</a:t>
            </a:r>
            <a:endParaRPr lang="en-US" altLang="ja-JP" b="1" dirty="0" smtClean="0">
              <a:latin typeface="AR P丸ゴシック体M" panose="020B0600010101010101" pitchFamily="50" charset="-128"/>
              <a:ea typeface="AR P丸ゴシック体M" panose="020B0600010101010101" pitchFamily="50" charset="-128"/>
              <a:cs typeface="Consolas" panose="020B0609020204030204" pitchFamily="49" charset="0"/>
            </a:endParaRPr>
          </a:p>
          <a:p>
            <a:pPr marL="0" indent="0">
              <a:buNone/>
            </a:pPr>
            <a:r>
              <a:rPr lang="ja-JP" altLang="en-US" b="1" dirty="0" smtClean="0">
                <a:latin typeface="AR P丸ゴシック体M" panose="020B0600010101010101" pitchFamily="50" charset="-128"/>
                <a:ea typeface="AR P丸ゴシック体M" panose="020B0600010101010101" pitchFamily="50" charset="-128"/>
                <a:cs typeface="Consolas" panose="020B0609020204030204" pitchFamily="49" charset="0"/>
              </a:rPr>
              <a:t>安倍首相</a:t>
            </a:r>
            <a:r>
              <a:rPr lang="en-US" altLang="ja-JP" b="1" dirty="0" smtClean="0">
                <a:latin typeface="AR P丸ゴシック体M" panose="020B0600010101010101" pitchFamily="50" charset="-128"/>
                <a:ea typeface="AR P丸ゴシック体M" panose="020B0600010101010101" pitchFamily="50" charset="-128"/>
                <a:cs typeface="Consolas" panose="020B0609020204030204" pitchFamily="49" charset="0"/>
              </a:rPr>
              <a:t>IOC</a:t>
            </a:r>
            <a:r>
              <a:rPr lang="ja-JP" altLang="en-US" b="1" dirty="0" smtClean="0">
                <a:latin typeface="AR P丸ゴシック体M" panose="020B0600010101010101" pitchFamily="50" charset="-128"/>
                <a:ea typeface="AR P丸ゴシック体M" panose="020B0600010101010101" pitchFamily="50" charset="-128"/>
                <a:cs typeface="Consolas" panose="020B0609020204030204" pitchFamily="49" charset="0"/>
              </a:rPr>
              <a:t>総会で福島</a:t>
            </a:r>
            <a:r>
              <a:rPr lang="ja-JP" altLang="en-US" b="1" dirty="0">
                <a:latin typeface="AR P丸ゴシック体M" panose="020B0600010101010101" pitchFamily="50" charset="-128"/>
                <a:ea typeface="AR P丸ゴシック体M" panose="020B0600010101010101" pitchFamily="50" charset="-128"/>
                <a:cs typeface="Consolas" panose="020B0609020204030204" pitchFamily="49" charset="0"/>
              </a:rPr>
              <a:t>の状況</a:t>
            </a:r>
            <a:r>
              <a:rPr lang="ja-JP" altLang="en-US" b="1" dirty="0" smtClean="0">
                <a:latin typeface="AR P丸ゴシック体M" panose="020B0600010101010101" pitchFamily="50" charset="-128"/>
                <a:ea typeface="AR P丸ゴシック体M" panose="020B0600010101010101" pitchFamily="50" charset="-128"/>
                <a:cs typeface="Consolas" panose="020B0609020204030204" pitchFamily="49" charset="0"/>
              </a:rPr>
              <a:t>を</a:t>
            </a:r>
            <a:endParaRPr lang="en-US" altLang="ja-JP" b="1" dirty="0" smtClean="0">
              <a:latin typeface="AR P丸ゴシック体M" panose="020B0600010101010101" pitchFamily="50" charset="-128"/>
              <a:ea typeface="AR P丸ゴシック体M" panose="020B0600010101010101" pitchFamily="50" charset="-128"/>
              <a:cs typeface="Consolas" panose="020B0609020204030204" pitchFamily="49" charset="0"/>
            </a:endParaRPr>
          </a:p>
          <a:p>
            <a:pPr marL="0" indent="0">
              <a:buNone/>
            </a:pPr>
            <a:r>
              <a:rPr lang="ja-JP" altLang="en-US" b="1" dirty="0" smtClean="0">
                <a:solidFill>
                  <a:srgbClr val="FF0000"/>
                </a:solidFill>
                <a:latin typeface="AR P丸ゴシック体M" panose="020B0600010101010101" pitchFamily="50" charset="-128"/>
                <a:ea typeface="AR P丸ゴシック体M" panose="020B0600010101010101" pitchFamily="50" charset="-128"/>
                <a:cs typeface="Consolas" panose="020B0609020204030204" pitchFamily="49" charset="0"/>
              </a:rPr>
              <a:t>　「</a:t>
            </a:r>
            <a:r>
              <a:rPr lang="en-US" altLang="ja-JP" b="1" dirty="0">
                <a:solidFill>
                  <a:srgbClr val="FF0000"/>
                </a:solidFill>
                <a:latin typeface="AR P丸ゴシック体M" panose="020B0600010101010101" pitchFamily="50" charset="-128"/>
                <a:ea typeface="AR P丸ゴシック体M" panose="020B0600010101010101" pitchFamily="50" charset="-128"/>
                <a:cs typeface="Consolas" panose="020B0609020204030204" pitchFamily="49" charset="0"/>
              </a:rPr>
              <a:t>The situation is under </a:t>
            </a:r>
            <a:r>
              <a:rPr lang="en-US" altLang="ja-JP" b="1" dirty="0" smtClean="0">
                <a:solidFill>
                  <a:srgbClr val="FF0000"/>
                </a:solidFill>
                <a:latin typeface="AR P丸ゴシック体M" panose="020B0600010101010101" pitchFamily="50" charset="-128"/>
                <a:ea typeface="AR P丸ゴシック体M" panose="020B0600010101010101" pitchFamily="50" charset="-128"/>
                <a:cs typeface="Consolas" panose="020B0609020204030204" pitchFamily="49" charset="0"/>
              </a:rPr>
              <a:t>control</a:t>
            </a:r>
            <a:r>
              <a:rPr lang="ja-JP" altLang="en-US" b="1" dirty="0" smtClean="0">
                <a:solidFill>
                  <a:srgbClr val="FF0000"/>
                </a:solidFill>
                <a:latin typeface="AR P丸ゴシック体M" panose="020B0600010101010101" pitchFamily="50" charset="-128"/>
                <a:ea typeface="AR P丸ゴシック体M" panose="020B0600010101010101" pitchFamily="50" charset="-128"/>
                <a:cs typeface="Consolas" panose="020B0609020204030204" pitchFamily="49" charset="0"/>
              </a:rPr>
              <a:t>」</a:t>
            </a:r>
            <a:endParaRPr lang="en-US" altLang="ja-JP" b="1" dirty="0">
              <a:solidFill>
                <a:srgbClr val="FF0000"/>
              </a:solidFill>
              <a:latin typeface="AR P丸ゴシック体M" panose="020B0600010101010101" pitchFamily="50" charset="-128"/>
              <a:ea typeface="AR P丸ゴシック体M" panose="020B0600010101010101" pitchFamily="50" charset="-128"/>
              <a:cs typeface="Consolas" panose="020B0609020204030204" pitchFamily="49" charset="0"/>
            </a:endParaRPr>
          </a:p>
          <a:p>
            <a:pPr marL="0" indent="0">
              <a:buNone/>
            </a:pPr>
            <a:r>
              <a:rPr lang="ja-JP" altLang="en-US" b="1" dirty="0" smtClean="0">
                <a:solidFill>
                  <a:srgbClr val="FF0000"/>
                </a:solidFill>
                <a:latin typeface="AR P丸ゴシック体M" panose="020B0600010101010101" pitchFamily="50" charset="-128"/>
                <a:ea typeface="AR P丸ゴシック体M" panose="020B0600010101010101" pitchFamily="50" charset="-128"/>
                <a:cs typeface="Consolas" panose="020B0609020204030204" pitchFamily="49" charset="0"/>
              </a:rPr>
              <a:t>　</a:t>
            </a:r>
            <a:r>
              <a:rPr lang="en-US" altLang="ja-JP" b="1" dirty="0" smtClean="0">
                <a:solidFill>
                  <a:srgbClr val="FF0000"/>
                </a:solidFill>
                <a:latin typeface="AR P丸ゴシック体M" panose="020B0600010101010101" pitchFamily="50" charset="-128"/>
                <a:ea typeface="AR P丸ゴシック体M" panose="020B0600010101010101" pitchFamily="50" charset="-128"/>
                <a:cs typeface="Consolas" panose="020B0609020204030204" pitchFamily="49" charset="0"/>
              </a:rPr>
              <a:t>(</a:t>
            </a:r>
            <a:r>
              <a:rPr lang="ja-JP" altLang="en-US" b="1" dirty="0" smtClean="0">
                <a:solidFill>
                  <a:srgbClr val="FF0000"/>
                </a:solidFill>
                <a:latin typeface="AR P丸ゴシック体M" panose="020B0600010101010101" pitchFamily="50" charset="-128"/>
                <a:ea typeface="AR P丸ゴシック体M" panose="020B0600010101010101" pitchFamily="50" charset="-128"/>
                <a:cs typeface="Consolas" panose="020B0609020204030204" pitchFamily="49" charset="0"/>
              </a:rPr>
              <a:t>状況はコントロール下にある</a:t>
            </a:r>
            <a:r>
              <a:rPr lang="en-US" altLang="ja-JP" b="1" dirty="0" smtClean="0">
                <a:solidFill>
                  <a:srgbClr val="FF0000"/>
                </a:solidFill>
                <a:latin typeface="AR P丸ゴシック体M" panose="020B0600010101010101" pitchFamily="50" charset="-128"/>
                <a:ea typeface="AR P丸ゴシック体M" panose="020B0600010101010101" pitchFamily="50" charset="-128"/>
                <a:cs typeface="Consolas" panose="020B0609020204030204" pitchFamily="49" charset="0"/>
              </a:rPr>
              <a:t>)</a:t>
            </a:r>
            <a:r>
              <a:rPr lang="ja-JP" altLang="en-US" b="1" dirty="0" smtClean="0">
                <a:latin typeface="AR P丸ゴシック体M" panose="020B0600010101010101" pitchFamily="50" charset="-128"/>
                <a:ea typeface="AR P丸ゴシック体M" panose="020B0600010101010101" pitchFamily="50" charset="-128"/>
                <a:cs typeface="Consolas" panose="020B0609020204030204" pitchFamily="49" charset="0"/>
              </a:rPr>
              <a:t>と発言</a:t>
            </a:r>
            <a:endParaRPr lang="en-US" altLang="ja-JP" b="1" dirty="0" smtClean="0">
              <a:latin typeface="AR P丸ゴシック体M" panose="020B0600010101010101" pitchFamily="50" charset="-128"/>
              <a:ea typeface="AR P丸ゴシック体M" panose="020B0600010101010101" pitchFamily="50" charset="-128"/>
              <a:cs typeface="Consolas" panose="020B0609020204030204" pitchFamily="49" charset="0"/>
            </a:endParaRPr>
          </a:p>
          <a:p>
            <a:pPr marL="0" indent="0">
              <a:buNone/>
            </a:pPr>
            <a:r>
              <a:rPr kumimoji="1" lang="ja-JP" altLang="en-US" b="1" dirty="0" smtClean="0">
                <a:latin typeface="AR P丸ゴシック体M" panose="020B0600010101010101" pitchFamily="50" charset="-128"/>
                <a:ea typeface="AR P丸ゴシック体M" panose="020B0600010101010101" pitchFamily="50" charset="-128"/>
                <a:cs typeface="Consolas" panose="020B0609020204030204" pitchFamily="49" charset="0"/>
              </a:rPr>
              <a:t>　　　　　　　→国際公約に</a:t>
            </a:r>
            <a:endParaRPr kumimoji="1" lang="en-US" altLang="ja-JP" b="1" dirty="0" smtClean="0">
              <a:latin typeface="AR P丸ゴシック体M" panose="020B0600010101010101" pitchFamily="50" charset="-128"/>
              <a:ea typeface="AR P丸ゴシック体M" panose="020B0600010101010101" pitchFamily="50" charset="-128"/>
              <a:cs typeface="Consolas" panose="020B0609020204030204" pitchFamily="49" charset="0"/>
            </a:endParaRPr>
          </a:p>
          <a:p>
            <a:pPr marL="0" indent="0">
              <a:buNone/>
            </a:pPr>
            <a:endParaRPr lang="en-US" altLang="ja-JP" b="1" dirty="0" smtClean="0">
              <a:latin typeface="AR P丸ゴシック体M" panose="020B0600010101010101" pitchFamily="50" charset="-128"/>
              <a:ea typeface="AR P丸ゴシック体M" panose="020B0600010101010101" pitchFamily="50" charset="-128"/>
              <a:cs typeface="Consolas" panose="020B0609020204030204" pitchFamily="49" charset="0"/>
            </a:endParaRPr>
          </a:p>
          <a:p>
            <a:pPr marL="0" indent="0">
              <a:buNone/>
            </a:pPr>
            <a:r>
              <a:rPr lang="ja-JP" altLang="en-US" b="1" dirty="0" smtClean="0">
                <a:latin typeface="AR P丸ゴシック体M" panose="020B0600010101010101" pitchFamily="50" charset="-128"/>
                <a:ea typeface="AR P丸ゴシック体M" panose="020B0600010101010101" pitchFamily="50" charset="-128"/>
                <a:cs typeface="Consolas" panose="020B0609020204030204" pitchFamily="49" charset="0"/>
              </a:rPr>
              <a:t>招致</a:t>
            </a:r>
            <a:r>
              <a:rPr lang="ja-JP" altLang="en-US" b="1" dirty="0">
                <a:latin typeface="AR P丸ゴシック体M" panose="020B0600010101010101" pitchFamily="50" charset="-128"/>
                <a:ea typeface="AR P丸ゴシック体M" panose="020B0600010101010101" pitchFamily="50" charset="-128"/>
                <a:cs typeface="Consolas" panose="020B0609020204030204" pitchFamily="49" charset="0"/>
              </a:rPr>
              <a:t>委員会の竹田恒和理事長</a:t>
            </a:r>
            <a:endParaRPr kumimoji="1" lang="en-US" altLang="ja-JP" b="1" dirty="0" smtClean="0">
              <a:latin typeface="AR P丸ゴシック体M" panose="020B0600010101010101" pitchFamily="50" charset="-128"/>
              <a:ea typeface="AR P丸ゴシック体M" panose="020B0600010101010101" pitchFamily="50" charset="-128"/>
              <a:cs typeface="Consolas" panose="020B0609020204030204" pitchFamily="49" charset="0"/>
            </a:endParaRPr>
          </a:p>
          <a:p>
            <a:pPr marL="0" indent="0">
              <a:buNone/>
            </a:pPr>
            <a:r>
              <a:rPr lang="ja-JP" altLang="en-US" b="1" dirty="0">
                <a:solidFill>
                  <a:srgbClr val="009644"/>
                </a:solidFill>
                <a:latin typeface="AR P丸ゴシック体M" panose="020B0600010101010101" pitchFamily="50" charset="-128"/>
                <a:ea typeface="AR P丸ゴシック体M" panose="020B0600010101010101" pitchFamily="50" charset="-128"/>
                <a:cs typeface="Consolas" panose="020B0609020204030204" pitchFamily="49" charset="0"/>
              </a:rPr>
              <a:t>「福島とは</a:t>
            </a:r>
            <a:r>
              <a:rPr lang="en-US" altLang="ja-JP" b="1" dirty="0">
                <a:solidFill>
                  <a:srgbClr val="009644"/>
                </a:solidFill>
                <a:latin typeface="AR P丸ゴシック体M" panose="020B0600010101010101" pitchFamily="50" charset="-128"/>
                <a:ea typeface="AR P丸ゴシック体M" panose="020B0600010101010101" pitchFamily="50" charset="-128"/>
                <a:cs typeface="Consolas" panose="020B0609020204030204" pitchFamily="49" charset="0"/>
              </a:rPr>
              <a:t>250</a:t>
            </a:r>
            <a:r>
              <a:rPr lang="ja-JP" altLang="en-US" b="1" dirty="0" smtClean="0">
                <a:solidFill>
                  <a:srgbClr val="009644"/>
                </a:solidFill>
                <a:latin typeface="AR P丸ゴシック体M" panose="020B0600010101010101" pitchFamily="50" charset="-128"/>
                <a:ea typeface="AR P丸ゴシック体M" panose="020B0600010101010101" pitchFamily="50" charset="-128"/>
                <a:cs typeface="Consolas" panose="020B0609020204030204" pitchFamily="49" charset="0"/>
              </a:rPr>
              <a:t>キロ離れて</a:t>
            </a:r>
            <a:r>
              <a:rPr lang="ja-JP" altLang="en-US" b="1" dirty="0">
                <a:solidFill>
                  <a:srgbClr val="009644"/>
                </a:solidFill>
                <a:latin typeface="AR P丸ゴシック体M" panose="020B0600010101010101" pitchFamily="50" charset="-128"/>
                <a:ea typeface="AR P丸ゴシック体M" panose="020B0600010101010101" pitchFamily="50" charset="-128"/>
                <a:cs typeface="Consolas" panose="020B0609020204030204" pitchFamily="49" charset="0"/>
              </a:rPr>
              <a:t>いる」</a:t>
            </a:r>
            <a:endParaRPr kumimoji="1" lang="en-US" altLang="ja-JP" b="1" dirty="0" smtClean="0">
              <a:solidFill>
                <a:srgbClr val="009644"/>
              </a:solidFill>
              <a:latin typeface="AR P丸ゴシック体M" panose="020B0600010101010101" pitchFamily="50" charset="-128"/>
              <a:ea typeface="AR P丸ゴシック体M" panose="020B0600010101010101" pitchFamily="50" charset="-128"/>
              <a:cs typeface="Consolas" panose="020B0609020204030204" pitchFamily="49" charset="0"/>
            </a:endParaRPr>
          </a:p>
          <a:p>
            <a:pPr marL="0" indent="0">
              <a:buNone/>
            </a:pPr>
            <a:endParaRPr kumimoji="1" lang="en-US" altLang="ja-JP" sz="2800" b="1" dirty="0" smtClean="0">
              <a:latin typeface="AR P丸ゴシック体M" panose="020B0600010101010101" pitchFamily="50" charset="-128"/>
              <a:ea typeface="AR P丸ゴシック体M" panose="020B0600010101010101" pitchFamily="50" charset="-128"/>
              <a:cs typeface="Consolas" panose="020B0609020204030204" pitchFamily="49" charset="0"/>
            </a:endParaRPr>
          </a:p>
          <a:p>
            <a:pPr marL="0" indent="0">
              <a:buNone/>
            </a:pPr>
            <a:r>
              <a:rPr kumimoji="1" lang="ja-JP" altLang="en-US" sz="2800" b="1" dirty="0" smtClean="0">
                <a:latin typeface="AR P丸ゴシック体M" panose="020B0600010101010101" pitchFamily="50" charset="-128"/>
                <a:ea typeface="AR P丸ゴシック体M" panose="020B0600010101010101" pitchFamily="50" charset="-128"/>
                <a:cs typeface="Consolas" panose="020B0609020204030204" pitchFamily="49" charset="0"/>
              </a:rPr>
              <a:t>しかし実際は・・・</a:t>
            </a:r>
            <a:endParaRPr kumimoji="1" lang="en-US" altLang="ja-JP" sz="2800" b="1" dirty="0" smtClean="0">
              <a:latin typeface="AR P丸ゴシック体M" panose="020B0600010101010101" pitchFamily="50" charset="-128"/>
              <a:ea typeface="AR P丸ゴシック体M" panose="020B0600010101010101" pitchFamily="50" charset="-128"/>
              <a:cs typeface="Consolas" panose="020B0609020204030204" pitchFamily="49" charset="0"/>
            </a:endParaRPr>
          </a:p>
          <a:p>
            <a:pPr marL="0" indent="0">
              <a:buNone/>
            </a:pPr>
            <a:r>
              <a:rPr lang="ja-JP" altLang="en-US" b="1" dirty="0" smtClean="0">
                <a:latin typeface="AR P丸ゴシック体M" panose="020B0600010101010101" pitchFamily="50" charset="-128"/>
                <a:ea typeface="AR P丸ゴシック体M" panose="020B0600010101010101" pitchFamily="50" charset="-128"/>
                <a:cs typeface="Consolas" panose="020B0609020204030204" pitchFamily="49" charset="0"/>
              </a:rPr>
              <a:t>作業ミス等による汚染水漏れ</a:t>
            </a:r>
            <a:endParaRPr lang="en-US" altLang="ja-JP" b="1" dirty="0">
              <a:latin typeface="AR P丸ゴシック体M" panose="020B0600010101010101" pitchFamily="50" charset="-128"/>
              <a:ea typeface="AR P丸ゴシック体M" panose="020B0600010101010101" pitchFamily="50" charset="-128"/>
              <a:cs typeface="Consolas" panose="020B0609020204030204" pitchFamily="49" charset="0"/>
            </a:endParaRPr>
          </a:p>
          <a:p>
            <a:pPr marL="0" indent="0">
              <a:buNone/>
            </a:pPr>
            <a:r>
              <a:rPr lang="ja-JP" altLang="en-US" b="1" dirty="0" smtClean="0">
                <a:latin typeface="AR P丸ゴシック体M" panose="020B0600010101010101" pitchFamily="50" charset="-128"/>
                <a:ea typeface="AR P丸ゴシック体M" panose="020B0600010101010101" pitchFamily="50" charset="-128"/>
                <a:cs typeface="Consolas" panose="020B0609020204030204" pitchFamily="49" charset="0"/>
              </a:rPr>
              <a:t>機器トラブルが相次ぐ</a:t>
            </a:r>
            <a:endParaRPr lang="en-US" altLang="ja-JP" b="1" dirty="0" smtClean="0">
              <a:latin typeface="AR P丸ゴシック体M" panose="020B0600010101010101" pitchFamily="50" charset="-128"/>
              <a:ea typeface="AR P丸ゴシック体M" panose="020B0600010101010101" pitchFamily="50" charset="-128"/>
              <a:cs typeface="Consolas" panose="020B0609020204030204" pitchFamily="49"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7314" y="2636912"/>
            <a:ext cx="3636768" cy="288032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660544370"/>
      </p:ext>
    </p:extLst>
  </p:cSld>
  <p:clrMapOvr>
    <a:masterClrMapping/>
  </p:clrMapOvr>
  <mc:AlternateContent xmlns:mc="http://schemas.openxmlformats.org/markup-compatibility/2006" xmlns:p14="http://schemas.microsoft.com/office/powerpoint/2010/main">
    <mc:Choice Requires="p14">
      <p:transition spd="slow" p14:dur="2000" advTm="1915"/>
    </mc:Choice>
    <mc:Fallback xmlns="">
      <p:transition spd="slow" advTm="19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arn(inVertical)">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Effect transition="in" filter="barn(inVertical)">
                                      <p:cBhvr>
                                        <p:cTn id="15" dur="500"/>
                                        <p:tgtEl>
                                          <p:spTgt spid="3">
                                            <p:txEl>
                                              <p:pRg st="7" end="7"/>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10" end="10"/>
                                            </p:txEl>
                                          </p:spTgt>
                                        </p:tgtEl>
                                        <p:attrNameLst>
                                          <p:attrName>style.visibility</p:attrName>
                                        </p:attrNameLst>
                                      </p:cBhvr>
                                      <p:to>
                                        <p:strVal val="visible"/>
                                      </p:to>
                                    </p:set>
                                    <p:animEffect transition="in" filter="fade">
                                      <p:cBhvr>
                                        <p:cTn id="20" dur="1000"/>
                                        <p:tgtEl>
                                          <p:spTgt spid="3">
                                            <p:txEl>
                                              <p:pRg st="10" end="10"/>
                                            </p:txEl>
                                          </p:spTgt>
                                        </p:tgtEl>
                                      </p:cBhvr>
                                    </p:animEffect>
                                    <p:anim calcmode="lin" valueType="num">
                                      <p:cBhvr>
                                        <p:cTn id="21"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animEffect transition="in" filter="fade">
                                      <p:cBhvr>
                                        <p:cTn id="25" dur="1000"/>
                                        <p:tgtEl>
                                          <p:spTgt spid="3">
                                            <p:txEl>
                                              <p:pRg st="11" end="11"/>
                                            </p:txEl>
                                          </p:spTgt>
                                        </p:tgtEl>
                                      </p:cBhvr>
                                    </p:animEffect>
                                    <p:anim calcmode="lin" valueType="num">
                                      <p:cBhvr>
                                        <p:cTn id="2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83568" y="476672"/>
            <a:ext cx="7543800" cy="4023320"/>
          </a:xfrm>
        </p:spPr>
        <p:txBody>
          <a:bodyPr>
            <a:normAutofit/>
          </a:bodyPr>
          <a:lstStyle/>
          <a:p>
            <a:pPr marL="0" indent="0">
              <a:buNone/>
            </a:pPr>
            <a:r>
              <a:rPr lang="ja-JP" altLang="en-US" dirty="0" smtClean="0">
                <a:latin typeface="AR P丸ゴシック体M" panose="020B0600010101010101" pitchFamily="50" charset="-128"/>
                <a:ea typeface="AR P丸ゴシック体M" panose="020B0600010101010101" pitchFamily="50" charset="-128"/>
              </a:rPr>
              <a:t>　　　　　　　　</a:t>
            </a:r>
            <a:r>
              <a:rPr lang="ja-JP" altLang="en-US" b="1" dirty="0" smtClean="0">
                <a:latin typeface="AR P丸ゴシック体M" panose="020B0600010101010101" pitchFamily="50" charset="-128"/>
                <a:ea typeface="AR P丸ゴシック体M" panose="020B0600010101010101" pitchFamily="50" charset="-128"/>
                <a:cs typeface="Consolas" panose="020B0609020204030204" pitchFamily="49" charset="0"/>
              </a:rPr>
              <a:t>東電の広瀬社長</a:t>
            </a:r>
            <a:endParaRPr lang="en-US" altLang="ja-JP" b="1" dirty="0" smtClean="0">
              <a:latin typeface="AR P丸ゴシック体M" panose="020B0600010101010101" pitchFamily="50" charset="-128"/>
              <a:ea typeface="AR P丸ゴシック体M" panose="020B0600010101010101" pitchFamily="50" charset="-128"/>
              <a:cs typeface="Consolas" panose="020B0609020204030204" pitchFamily="49" charset="0"/>
            </a:endParaRPr>
          </a:p>
          <a:p>
            <a:pPr marL="0" indent="0">
              <a:buNone/>
            </a:pPr>
            <a:r>
              <a:rPr lang="ja-JP" altLang="en-US" b="1" dirty="0" smtClean="0">
                <a:latin typeface="AR P丸ゴシック体M" panose="020B0600010101010101" pitchFamily="50" charset="-128"/>
                <a:ea typeface="AR P丸ゴシック体M" panose="020B0600010101010101" pitchFamily="50" charset="-128"/>
                <a:cs typeface="Consolas" panose="020B0609020204030204" pitchFamily="49" charset="0"/>
              </a:rPr>
              <a:t>　　　</a:t>
            </a:r>
            <a:r>
              <a:rPr lang="ja-JP" altLang="en-US" b="1" dirty="0" smtClean="0">
                <a:solidFill>
                  <a:srgbClr val="009644"/>
                </a:solidFill>
                <a:latin typeface="AR P丸ゴシック体M" panose="020B0600010101010101" pitchFamily="50" charset="-128"/>
                <a:ea typeface="AR P丸ゴシック体M" panose="020B0600010101010101" pitchFamily="50" charset="-128"/>
                <a:cs typeface="Consolas" panose="020B0609020204030204" pitchFamily="49" charset="0"/>
              </a:rPr>
              <a:t>「</a:t>
            </a:r>
            <a:r>
              <a:rPr lang="ja-JP" altLang="en-US" b="1" dirty="0">
                <a:solidFill>
                  <a:srgbClr val="009644"/>
                </a:solidFill>
                <a:latin typeface="AR P丸ゴシック体M" panose="020B0600010101010101" pitchFamily="50" charset="-128"/>
                <a:ea typeface="AR P丸ゴシック体M" panose="020B0600010101010101" pitchFamily="50" charset="-128"/>
                <a:cs typeface="Consolas" panose="020B0609020204030204" pitchFamily="49" charset="0"/>
              </a:rPr>
              <a:t>ヒューマンエラーがどうしてこんなに続くの</a:t>
            </a:r>
            <a:r>
              <a:rPr lang="ja-JP" altLang="en-US" b="1" dirty="0" smtClean="0">
                <a:solidFill>
                  <a:srgbClr val="009644"/>
                </a:solidFill>
                <a:latin typeface="AR P丸ゴシック体M" panose="020B0600010101010101" pitchFamily="50" charset="-128"/>
                <a:ea typeface="AR P丸ゴシック体M" panose="020B0600010101010101" pitchFamily="50" charset="-128"/>
                <a:cs typeface="Consolas" panose="020B0609020204030204" pitchFamily="49" charset="0"/>
              </a:rPr>
              <a:t>か</a:t>
            </a:r>
            <a:endParaRPr lang="en-US" altLang="ja-JP" b="1" dirty="0" smtClean="0">
              <a:solidFill>
                <a:srgbClr val="009644"/>
              </a:solidFill>
              <a:latin typeface="AR P丸ゴシック体M" panose="020B0600010101010101" pitchFamily="50" charset="-128"/>
              <a:ea typeface="AR P丸ゴシック体M" panose="020B0600010101010101" pitchFamily="50" charset="-128"/>
              <a:cs typeface="Consolas" panose="020B0609020204030204" pitchFamily="49" charset="0"/>
            </a:endParaRPr>
          </a:p>
          <a:p>
            <a:pPr marL="0" indent="0">
              <a:buNone/>
            </a:pPr>
            <a:r>
              <a:rPr lang="ja-JP" altLang="en-US" b="1" dirty="0" smtClean="0">
                <a:solidFill>
                  <a:srgbClr val="009644"/>
                </a:solidFill>
                <a:latin typeface="AR P丸ゴシック体M" panose="020B0600010101010101" pitchFamily="50" charset="-128"/>
                <a:ea typeface="AR P丸ゴシック体M" panose="020B0600010101010101" pitchFamily="50" charset="-128"/>
                <a:cs typeface="Consolas" panose="020B0609020204030204" pitchFamily="49" charset="0"/>
              </a:rPr>
              <a:t>　　　　（</a:t>
            </a:r>
            <a:r>
              <a:rPr lang="ja-JP" altLang="en-US" b="1" dirty="0">
                <a:solidFill>
                  <a:srgbClr val="009644"/>
                </a:solidFill>
                <a:latin typeface="AR P丸ゴシック体M" panose="020B0600010101010101" pitchFamily="50" charset="-128"/>
                <a:ea typeface="AR P丸ゴシック体M" panose="020B0600010101010101" pitchFamily="50" charset="-128"/>
                <a:cs typeface="Consolas" panose="020B0609020204030204" pitchFamily="49" charset="0"/>
              </a:rPr>
              <a:t>原因を）洗わないと</a:t>
            </a:r>
            <a:r>
              <a:rPr lang="ja-JP" altLang="en-US" b="1" dirty="0" smtClean="0">
                <a:solidFill>
                  <a:srgbClr val="009644"/>
                </a:solidFill>
                <a:latin typeface="AR P丸ゴシック体M" panose="020B0600010101010101" pitchFamily="50" charset="-128"/>
                <a:ea typeface="AR P丸ゴシック体M" panose="020B0600010101010101" pitchFamily="50" charset="-128"/>
                <a:cs typeface="Consolas" panose="020B0609020204030204" pitchFamily="49" charset="0"/>
              </a:rPr>
              <a:t>いけない」</a:t>
            </a:r>
            <a:endParaRPr lang="ja-JP" altLang="en-US" b="1" dirty="0">
              <a:solidFill>
                <a:srgbClr val="009644"/>
              </a:solidFill>
              <a:latin typeface="AR P丸ゴシック体M" panose="020B0600010101010101" pitchFamily="50" charset="-128"/>
              <a:ea typeface="AR P丸ゴシック体M" panose="020B0600010101010101" pitchFamily="50" charset="-128"/>
              <a:cs typeface="Consolas" panose="020B0609020204030204" pitchFamily="49" charset="0"/>
            </a:endParaRPr>
          </a:p>
          <a:p>
            <a:pPr marL="0" indent="0">
              <a:buNone/>
            </a:pPr>
            <a:endParaRPr kumimoji="1" lang="en-US" altLang="ja-JP" b="1" dirty="0" smtClean="0">
              <a:latin typeface="AR P丸ゴシック体M" panose="020B0600010101010101" pitchFamily="50" charset="-128"/>
              <a:ea typeface="AR P丸ゴシック体M" panose="020B0600010101010101" pitchFamily="50" charset="-128"/>
              <a:cs typeface="Consolas" panose="020B0609020204030204" pitchFamily="49" charset="0"/>
            </a:endParaRPr>
          </a:p>
          <a:p>
            <a:pPr marL="0" indent="0">
              <a:buNone/>
            </a:pPr>
            <a:r>
              <a:rPr kumimoji="1" lang="ja-JP" altLang="en-US" b="1" dirty="0" smtClean="0">
                <a:solidFill>
                  <a:srgbClr val="FF0000"/>
                </a:solidFill>
                <a:latin typeface="AR P丸ゴシック体M" panose="020B0600010101010101" pitchFamily="50" charset="-128"/>
                <a:ea typeface="AR P丸ゴシック体M" panose="020B0600010101010101" pitchFamily="50" charset="-128"/>
                <a:cs typeface="Consolas" panose="020B0609020204030204" pitchFamily="49" charset="0"/>
              </a:rPr>
              <a:t>国費</a:t>
            </a:r>
            <a:r>
              <a:rPr kumimoji="1" lang="en-US" altLang="ja-JP" b="1" dirty="0" smtClean="0">
                <a:solidFill>
                  <a:srgbClr val="FF0000"/>
                </a:solidFill>
                <a:latin typeface="AR P丸ゴシック体M" panose="020B0600010101010101" pitchFamily="50" charset="-128"/>
                <a:ea typeface="AR P丸ゴシック体M" panose="020B0600010101010101" pitchFamily="50" charset="-128"/>
                <a:cs typeface="Consolas" panose="020B0609020204030204" pitchFamily="49" charset="0"/>
              </a:rPr>
              <a:t>4</a:t>
            </a:r>
            <a:r>
              <a:rPr kumimoji="1" lang="ja-JP" altLang="en-US" b="1" dirty="0" smtClean="0">
                <a:solidFill>
                  <a:srgbClr val="FF0000"/>
                </a:solidFill>
                <a:latin typeface="AR P丸ゴシック体M" panose="020B0600010101010101" pitchFamily="50" charset="-128"/>
                <a:ea typeface="AR P丸ゴシック体M" panose="020B0600010101010101" pitchFamily="50" charset="-128"/>
                <a:cs typeface="Consolas" panose="020B0609020204030204" pitchFamily="49" charset="0"/>
              </a:rPr>
              <a:t>７</a:t>
            </a:r>
            <a:r>
              <a:rPr kumimoji="1" lang="en-US" altLang="ja-JP" b="1" dirty="0" smtClean="0">
                <a:solidFill>
                  <a:srgbClr val="FF0000"/>
                </a:solidFill>
                <a:latin typeface="AR P丸ゴシック体M" panose="020B0600010101010101" pitchFamily="50" charset="-128"/>
                <a:ea typeface="AR P丸ゴシック体M" panose="020B0600010101010101" pitchFamily="50" charset="-128"/>
                <a:cs typeface="Consolas" panose="020B0609020204030204" pitchFamily="49" charset="0"/>
              </a:rPr>
              <a:t>0</a:t>
            </a:r>
            <a:r>
              <a:rPr kumimoji="1" lang="ja-JP" altLang="en-US" b="1" dirty="0" smtClean="0">
                <a:solidFill>
                  <a:srgbClr val="FF0000"/>
                </a:solidFill>
                <a:latin typeface="AR P丸ゴシック体M" panose="020B0600010101010101" pitchFamily="50" charset="-128"/>
                <a:ea typeface="AR P丸ゴシック体M" panose="020B0600010101010101" pitchFamily="50" charset="-128"/>
                <a:cs typeface="Consolas" panose="020B0609020204030204" pitchFamily="49" charset="0"/>
              </a:rPr>
              <a:t>億円</a:t>
            </a:r>
            <a:r>
              <a:rPr kumimoji="1" lang="ja-JP" altLang="en-US" b="1" dirty="0" smtClean="0">
                <a:latin typeface="AR P丸ゴシック体M" panose="020B0600010101010101" pitchFamily="50" charset="-128"/>
                <a:ea typeface="AR P丸ゴシック体M" panose="020B0600010101010101" pitchFamily="50" charset="-128"/>
                <a:cs typeface="Consolas" panose="020B0609020204030204" pitchFamily="49" charset="0"/>
              </a:rPr>
              <a:t>投入する汚染水対策</a:t>
            </a:r>
            <a:endParaRPr kumimoji="1" lang="en-US" altLang="ja-JP" b="1" dirty="0" smtClean="0">
              <a:latin typeface="AR P丸ゴシック体M" panose="020B0600010101010101" pitchFamily="50" charset="-128"/>
              <a:ea typeface="AR P丸ゴシック体M" panose="020B0600010101010101" pitchFamily="50" charset="-128"/>
              <a:cs typeface="Consolas" panose="020B0609020204030204" pitchFamily="49" charset="0"/>
            </a:endParaRPr>
          </a:p>
          <a:p>
            <a:pPr marL="0" indent="0">
              <a:buNone/>
            </a:pPr>
            <a:r>
              <a:rPr lang="ja-JP" altLang="en-US" b="1" dirty="0">
                <a:latin typeface="AR P丸ゴシック体M" panose="020B0600010101010101" pitchFamily="50" charset="-128"/>
                <a:ea typeface="AR P丸ゴシック体M" panose="020B0600010101010101" pitchFamily="50" charset="-128"/>
                <a:cs typeface="Consolas" panose="020B0609020204030204" pitchFamily="49" charset="0"/>
              </a:rPr>
              <a:t>→</a:t>
            </a:r>
            <a:r>
              <a:rPr kumimoji="1" lang="ja-JP" altLang="en-US" b="1" dirty="0" smtClean="0">
                <a:latin typeface="AR P丸ゴシック体M" panose="020B0600010101010101" pitchFamily="50" charset="-128"/>
                <a:ea typeface="AR P丸ゴシック体M" panose="020B0600010101010101" pitchFamily="50" charset="-128"/>
                <a:cs typeface="Consolas" panose="020B0609020204030204" pitchFamily="49" charset="0"/>
              </a:rPr>
              <a:t>海洋汚染・地下水汚染、</a:t>
            </a:r>
            <a:r>
              <a:rPr lang="zh-TW" altLang="en-US" b="1" dirty="0" smtClean="0">
                <a:latin typeface="AR P丸ゴシック体M" panose="020B0600010101010101" pitchFamily="50" charset="-128"/>
                <a:ea typeface="AR P丸ゴシック体M" panose="020B0600010101010101" pitchFamily="50" charset="-128"/>
                <a:cs typeface="Consolas" panose="020B0609020204030204" pitchFamily="49" charset="0"/>
              </a:rPr>
              <a:t>全国漁業協同組合連合会</a:t>
            </a:r>
            <a:r>
              <a:rPr lang="ja-JP" altLang="en-US" b="1" dirty="0" smtClean="0">
                <a:latin typeface="AR P丸ゴシック体M" panose="020B0600010101010101" pitchFamily="50" charset="-128"/>
                <a:ea typeface="AR P丸ゴシック体M" panose="020B0600010101010101" pitchFamily="50" charset="-128"/>
                <a:cs typeface="Consolas" panose="020B0609020204030204" pitchFamily="49" charset="0"/>
              </a:rPr>
              <a:t>との</a:t>
            </a:r>
            <a:r>
              <a:rPr lang="ja-JP" altLang="en-US" b="1" dirty="0">
                <a:latin typeface="AR P丸ゴシック体M" panose="020B0600010101010101" pitchFamily="50" charset="-128"/>
                <a:ea typeface="AR P丸ゴシック体M" panose="020B0600010101010101" pitchFamily="50" charset="-128"/>
                <a:cs typeface="Consolas" panose="020B0609020204030204" pitchFamily="49" charset="0"/>
              </a:rPr>
              <a:t>対立</a:t>
            </a:r>
            <a:r>
              <a:rPr lang="ja-JP" altLang="en-US" b="1" dirty="0" smtClean="0">
                <a:latin typeface="AR P丸ゴシック体M" panose="020B0600010101010101" pitchFamily="50" charset="-128"/>
                <a:ea typeface="AR P丸ゴシック体M" panose="020B0600010101010101" pitchFamily="50" charset="-128"/>
                <a:cs typeface="Consolas" panose="020B0609020204030204" pitchFamily="49" charset="0"/>
              </a:rPr>
              <a:t>、汚染</a:t>
            </a:r>
            <a:r>
              <a:rPr lang="ja-JP" altLang="en-US" b="1" dirty="0">
                <a:latin typeface="AR P丸ゴシック体M" panose="020B0600010101010101" pitchFamily="50" charset="-128"/>
                <a:ea typeface="AR P丸ゴシック体M" panose="020B0600010101010101" pitchFamily="50" charset="-128"/>
                <a:cs typeface="Consolas" panose="020B0609020204030204" pitchFamily="49" charset="0"/>
              </a:rPr>
              <a:t>廃棄物の</a:t>
            </a:r>
            <a:r>
              <a:rPr lang="ja-JP" altLang="en-US" b="1" dirty="0" smtClean="0">
                <a:latin typeface="AR P丸ゴシック体M" panose="020B0600010101010101" pitchFamily="50" charset="-128"/>
                <a:ea typeface="AR P丸ゴシック体M" panose="020B0600010101010101" pitchFamily="50" charset="-128"/>
                <a:cs typeface="Consolas" panose="020B0609020204030204" pitchFamily="49" charset="0"/>
              </a:rPr>
              <a:t>仮置き場中間</a:t>
            </a:r>
            <a:r>
              <a:rPr lang="ja-JP" altLang="en-US" b="1" dirty="0">
                <a:latin typeface="AR P丸ゴシック体M" panose="020B0600010101010101" pitchFamily="50" charset="-128"/>
                <a:ea typeface="AR P丸ゴシック体M" panose="020B0600010101010101" pitchFamily="50" charset="-128"/>
                <a:cs typeface="Consolas" panose="020B0609020204030204" pitchFamily="49" charset="0"/>
              </a:rPr>
              <a:t>貯蔵施設の設置問題など</a:t>
            </a:r>
            <a:r>
              <a:rPr lang="ja-JP" altLang="en-US" b="1" dirty="0" smtClean="0">
                <a:latin typeface="AR P丸ゴシック体M" panose="020B0600010101010101" pitchFamily="50" charset="-128"/>
                <a:ea typeface="AR P丸ゴシック体M" panose="020B0600010101010101" pitchFamily="50" charset="-128"/>
                <a:cs typeface="Consolas" panose="020B0609020204030204" pitchFamily="49" charset="0"/>
              </a:rPr>
              <a:t>に今後どう向き合うのか？</a:t>
            </a:r>
            <a:endParaRPr kumimoji="1" lang="ja-JP" altLang="en-US" b="1" dirty="0">
              <a:latin typeface="AR P丸ゴシック体M" panose="020B0600010101010101" pitchFamily="50" charset="-128"/>
              <a:ea typeface="AR P丸ゴシック体M" panose="020B0600010101010101" pitchFamily="50" charset="-128"/>
              <a:cs typeface="Consolas" panose="020B0609020204030204" pitchFamily="49"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4149080"/>
            <a:ext cx="4795670" cy="200240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802505"/>
            <a:ext cx="1376574" cy="1376574"/>
          </a:xfrm>
          <a:prstGeom prst="rect">
            <a:avLst/>
          </a:prstGeom>
          <a:ln>
            <a:noFill/>
          </a:ln>
          <a:effectLst>
            <a:outerShdw blurRad="292100" dist="139700" dir="2700000" algn="tl" rotWithShape="0">
              <a:srgbClr val="333333">
                <a:alpha val="65000"/>
              </a:srgbClr>
            </a:outerShdw>
          </a:effectLst>
          <a:scene3d>
            <a:camera prst="perspectiveBelow"/>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202837440"/>
      </p:ext>
    </p:extLst>
  </p:cSld>
  <p:clrMapOvr>
    <a:masterClrMapping/>
  </p:clrMapOvr>
  <mc:AlternateContent xmlns:mc="http://schemas.openxmlformats.org/markup-compatibility/2006" xmlns:p14="http://schemas.microsoft.com/office/powerpoint/2010/main">
    <mc:Choice Requires="p14">
      <p:transition spd="slow" p14:dur="2000" advTm="1276"/>
    </mc:Choice>
    <mc:Fallback xmlns="">
      <p:transition spd="slow" advTm="12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4" end="4"/>
                                            </p:txEl>
                                          </p:spTgt>
                                        </p:tgtEl>
                                      </p:cBhvr>
                                    </p:animEffect>
                                    <p:animScale>
                                      <p:cBhvr>
                                        <p:cTn id="7" dur="250" autoRev="1" fill="hold"/>
                                        <p:tgtEl>
                                          <p:spTgt spid="3">
                                            <p:txEl>
                                              <p:pRg st="4" end="4"/>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4294967295"/>
          </p:nvPr>
        </p:nvSpPr>
        <p:spPr>
          <a:xfrm>
            <a:off x="0" y="620713"/>
            <a:ext cx="8785225" cy="6048375"/>
          </a:xfrm>
        </p:spPr>
        <p:txBody>
          <a:bodyPr anchor="t">
            <a:normAutofit/>
          </a:bodyPr>
          <a:lstStyle/>
          <a:p>
            <a:pPr marL="0" indent="0">
              <a:buNone/>
            </a:pPr>
            <a:r>
              <a:rPr lang="ja-JP" altLang="en-US" b="1" dirty="0">
                <a:latin typeface="AR P丸ゴシック体M" panose="020B0600010101010101" pitchFamily="50" charset="-128"/>
                <a:ea typeface="AR P丸ゴシック体M" panose="020B0600010101010101" pitchFamily="50" charset="-128"/>
              </a:rPr>
              <a:t>②賠償</a:t>
            </a:r>
            <a:r>
              <a:rPr lang="ja-JP" altLang="en-US" b="1" dirty="0" smtClean="0">
                <a:latin typeface="AR P丸ゴシック体M" panose="020B0600010101010101" pitchFamily="50" charset="-128"/>
                <a:ea typeface="AR P丸ゴシック体M" panose="020B0600010101010101" pitchFamily="50" charset="-128"/>
              </a:rPr>
              <a:t>問題</a:t>
            </a:r>
            <a:endParaRPr lang="ja-JP" altLang="en-US" b="1" dirty="0">
              <a:latin typeface="AR P丸ゴシック体M" panose="020B0600010101010101" pitchFamily="50" charset="-128"/>
              <a:ea typeface="AR P丸ゴシック体M" panose="020B0600010101010101" pitchFamily="50" charset="-128"/>
            </a:endParaRPr>
          </a:p>
          <a:p>
            <a:pPr marL="0" indent="0">
              <a:buNone/>
            </a:pPr>
            <a:r>
              <a:rPr lang="ja-JP" altLang="en-US" b="1" dirty="0">
                <a:latin typeface="AR P丸ゴシック体M" panose="020B0600010101010101" pitchFamily="50" charset="-128"/>
                <a:ea typeface="AR P丸ゴシック体M" panose="020B0600010101010101" pitchFamily="50" charset="-128"/>
              </a:rPr>
              <a:t>　・東電、風評被害の賠償</a:t>
            </a:r>
            <a:r>
              <a:rPr lang="ja-JP" altLang="en-US" b="1" dirty="0" smtClean="0">
                <a:latin typeface="AR P丸ゴシック体M" panose="020B0600010101010101" pitchFamily="50" charset="-128"/>
                <a:ea typeface="AR P丸ゴシック体M" panose="020B0600010101010101" pitchFamily="50" charset="-128"/>
              </a:rPr>
              <a:t>打ち切り始める</a:t>
            </a:r>
            <a:r>
              <a:rPr lang="en-US" altLang="ja-JP" b="1" dirty="0" smtClean="0">
                <a:latin typeface="AR P丸ゴシック体M" panose="020B0600010101010101" pitchFamily="50" charset="-128"/>
                <a:ea typeface="AR P丸ゴシック体M" panose="020B0600010101010101" pitchFamily="50" charset="-128"/>
              </a:rPr>
              <a:t>(2013</a:t>
            </a:r>
            <a:r>
              <a:rPr lang="ja-JP" altLang="en-US" b="1" dirty="0" smtClean="0">
                <a:latin typeface="AR P丸ゴシック体M" panose="020B0600010101010101" pitchFamily="50" charset="-128"/>
                <a:ea typeface="AR P丸ゴシック体M" panose="020B0600010101010101" pitchFamily="50" charset="-128"/>
              </a:rPr>
              <a:t>年</a:t>
            </a:r>
            <a:r>
              <a:rPr lang="en-US" altLang="ja-JP" b="1" dirty="0" smtClean="0">
                <a:latin typeface="AR P丸ゴシック体M" panose="020B0600010101010101" pitchFamily="50" charset="-128"/>
                <a:ea typeface="AR P丸ゴシック体M" panose="020B0600010101010101" pitchFamily="50" charset="-128"/>
              </a:rPr>
              <a:t>3</a:t>
            </a:r>
            <a:r>
              <a:rPr lang="ja-JP" altLang="en-US" b="1" dirty="0" smtClean="0">
                <a:latin typeface="AR P丸ゴシック体M" panose="020B0600010101010101" pitchFamily="50" charset="-128"/>
                <a:ea typeface="AR P丸ゴシック体M" panose="020B0600010101010101" pitchFamily="50" charset="-128"/>
              </a:rPr>
              <a:t>月ごろか</a:t>
            </a:r>
          </a:p>
          <a:p>
            <a:pPr marL="0" indent="0">
              <a:buNone/>
            </a:pPr>
            <a:r>
              <a:rPr lang="ja-JP" altLang="en-US" b="1" dirty="0" smtClean="0">
                <a:latin typeface="AR P丸ゴシック体M" panose="020B0600010101010101" pitchFamily="50" charset="-128"/>
                <a:ea typeface="AR P丸ゴシック体M" panose="020B0600010101010101" pitchFamily="50" charset="-128"/>
              </a:rPr>
              <a:t>　　ら</a:t>
            </a:r>
            <a:r>
              <a:rPr lang="en-US" altLang="ja-JP" b="1" dirty="0" smtClean="0">
                <a:latin typeface="AR P丸ゴシック体M" panose="020B0600010101010101" pitchFamily="50" charset="-128"/>
                <a:ea typeface="AR P丸ゴシック体M" panose="020B0600010101010101" pitchFamily="50" charset="-128"/>
              </a:rPr>
              <a:t>)</a:t>
            </a:r>
            <a:r>
              <a:rPr lang="ja-JP" altLang="en-US" b="1" dirty="0" smtClean="0">
                <a:latin typeface="AR P丸ゴシック体M" panose="020B0600010101010101" pitchFamily="50" charset="-128"/>
                <a:ea typeface="AR P丸ゴシック体M" panose="020B0600010101010101" pitchFamily="50" charset="-128"/>
              </a:rPr>
              <a:t>　「</a:t>
            </a:r>
            <a:r>
              <a:rPr lang="ja-JP" altLang="en-US" b="1" dirty="0">
                <a:latin typeface="AR P丸ゴシック体M" panose="020B0600010101010101" pitchFamily="50" charset="-128"/>
                <a:ea typeface="AR P丸ゴシック体M" panose="020B0600010101010101" pitchFamily="50" charset="-128"/>
              </a:rPr>
              <a:t>事故と因果関係のある損害とは認められない」</a:t>
            </a:r>
          </a:p>
          <a:p>
            <a:pPr marL="0" indent="0">
              <a:buNone/>
            </a:pPr>
            <a:r>
              <a:rPr lang="ja-JP" altLang="en-US" b="1" dirty="0">
                <a:latin typeface="AR P丸ゴシック体M" panose="020B0600010101010101" pitchFamily="50" charset="-128"/>
                <a:ea typeface="AR P丸ゴシック体M" panose="020B0600010101010101" pitchFamily="50" charset="-128"/>
              </a:rPr>
              <a:t>　</a:t>
            </a:r>
            <a:endParaRPr lang="en-US" altLang="ja-JP" b="1" dirty="0" smtClean="0">
              <a:latin typeface="AR P丸ゴシック体M" panose="020B0600010101010101" pitchFamily="50" charset="-128"/>
              <a:ea typeface="AR P丸ゴシック体M" panose="020B0600010101010101" pitchFamily="50" charset="-128"/>
            </a:endParaRPr>
          </a:p>
          <a:p>
            <a:pPr marL="0" indent="0">
              <a:buNone/>
            </a:pPr>
            <a:r>
              <a:rPr lang="ja-JP" altLang="en-US" b="1" dirty="0">
                <a:latin typeface="AR P丸ゴシック体M" panose="020B0600010101010101" pitchFamily="50" charset="-128"/>
                <a:ea typeface="AR P丸ゴシック体M" panose="020B0600010101010101" pitchFamily="50" charset="-128"/>
              </a:rPr>
              <a:t>　</a:t>
            </a:r>
            <a:r>
              <a:rPr lang="ja-JP" altLang="en-US" b="1" dirty="0" smtClean="0">
                <a:latin typeface="AR P丸ゴシック体M" panose="020B0600010101010101" pitchFamily="50" charset="-128"/>
                <a:ea typeface="AR P丸ゴシック体M" panose="020B0600010101010101" pitchFamily="50" charset="-128"/>
              </a:rPr>
              <a:t>・</a:t>
            </a:r>
            <a:r>
              <a:rPr lang="ja-JP" altLang="en-US" b="1" dirty="0">
                <a:latin typeface="AR P丸ゴシック体M" panose="020B0600010101010101" pitchFamily="50" charset="-128"/>
                <a:ea typeface="AR P丸ゴシック体M" panose="020B0600010101010101" pitchFamily="50" charset="-128"/>
              </a:rPr>
              <a:t>原発事故の損害賠償請求権につき３年間</a:t>
            </a:r>
            <a:r>
              <a:rPr lang="ja-JP" altLang="en-US" b="1" dirty="0" smtClean="0">
                <a:latin typeface="AR P丸ゴシック体M" panose="020B0600010101010101" pitchFamily="50" charset="-128"/>
                <a:ea typeface="AR P丸ゴシック体M" panose="020B0600010101010101" pitchFamily="50" charset="-128"/>
              </a:rPr>
              <a:t>の短期</a:t>
            </a:r>
            <a:r>
              <a:rPr lang="ja-JP" altLang="en-US" b="1" dirty="0">
                <a:latin typeface="AR P丸ゴシック体M" panose="020B0600010101010101" pitchFamily="50" charset="-128"/>
                <a:ea typeface="AR P丸ゴシック体M" panose="020B0600010101010101" pitchFamily="50" charset="-128"/>
              </a:rPr>
              <a:t>消滅</a:t>
            </a:r>
            <a:r>
              <a:rPr lang="ja-JP" altLang="en-US" b="1" dirty="0" smtClean="0">
                <a:latin typeface="AR P丸ゴシック体M" panose="020B0600010101010101" pitchFamily="50" charset="-128"/>
                <a:ea typeface="AR P丸ゴシック体M" panose="020B0600010101010101" pitchFamily="50" charset="-128"/>
              </a:rPr>
              <a:t>時効</a:t>
            </a:r>
            <a:endParaRPr lang="en-US" altLang="ja-JP" b="1" dirty="0" smtClean="0">
              <a:latin typeface="AR P丸ゴシック体M" panose="020B0600010101010101" pitchFamily="50" charset="-128"/>
              <a:ea typeface="AR P丸ゴシック体M" panose="020B0600010101010101" pitchFamily="50" charset="-128"/>
            </a:endParaRPr>
          </a:p>
          <a:p>
            <a:pPr marL="0" indent="0">
              <a:buNone/>
            </a:pPr>
            <a:r>
              <a:rPr lang="ja-JP" altLang="en-US" b="1" dirty="0" smtClean="0">
                <a:latin typeface="AR P丸ゴシック体M" panose="020B0600010101010101" pitchFamily="50" charset="-128"/>
                <a:ea typeface="AR P丸ゴシック体M" panose="020B0600010101010101" pitchFamily="50" charset="-128"/>
              </a:rPr>
              <a:t>　（</a:t>
            </a:r>
            <a:r>
              <a:rPr lang="ja-JP" altLang="en-US" b="1" dirty="0">
                <a:latin typeface="AR P丸ゴシック体M" panose="020B0600010101010101" pitchFamily="50" charset="-128"/>
                <a:ea typeface="AR P丸ゴシック体M" panose="020B0600010101010101" pitchFamily="50" charset="-128"/>
              </a:rPr>
              <a:t>民法第７２４条前段</a:t>
            </a:r>
            <a:r>
              <a:rPr lang="ja-JP" altLang="en-US" b="1" dirty="0" smtClean="0">
                <a:latin typeface="AR P丸ゴシック体M" panose="020B0600010101010101" pitchFamily="50" charset="-128"/>
                <a:ea typeface="AR P丸ゴシック体M" panose="020B0600010101010101" pitchFamily="50" charset="-128"/>
              </a:rPr>
              <a:t>）の適用（１４年３月で）</a:t>
            </a:r>
            <a:endParaRPr lang="en-US" altLang="ja-JP" b="1" dirty="0" smtClean="0">
              <a:latin typeface="AR P丸ゴシック体M" panose="020B0600010101010101" pitchFamily="50" charset="-128"/>
              <a:ea typeface="AR P丸ゴシック体M" panose="020B0600010101010101" pitchFamily="50" charset="-128"/>
            </a:endParaRPr>
          </a:p>
          <a:p>
            <a:pPr marL="0" indent="0">
              <a:buNone/>
            </a:pPr>
            <a:r>
              <a:rPr lang="ja-JP" altLang="en-US" b="1" dirty="0">
                <a:latin typeface="AR P丸ゴシック体M" panose="020B0600010101010101" pitchFamily="50" charset="-128"/>
                <a:ea typeface="AR P丸ゴシック体M" panose="020B0600010101010101" pitchFamily="50" charset="-128"/>
              </a:rPr>
              <a:t>　</a:t>
            </a:r>
            <a:endParaRPr lang="en-US" altLang="ja-JP" b="1" dirty="0" smtClean="0">
              <a:latin typeface="AR P丸ゴシック体M" panose="020B0600010101010101" pitchFamily="50" charset="-128"/>
              <a:ea typeface="AR P丸ゴシック体M" panose="020B0600010101010101" pitchFamily="50" charset="-128"/>
            </a:endParaRPr>
          </a:p>
          <a:p>
            <a:pPr marL="0" indent="0">
              <a:buNone/>
            </a:pPr>
            <a:r>
              <a:rPr lang="ja-JP" altLang="en-US" b="1" dirty="0">
                <a:latin typeface="AR P丸ゴシック体M" panose="020B0600010101010101" pitchFamily="50" charset="-128"/>
                <a:ea typeface="AR P丸ゴシック体M" panose="020B0600010101010101" pitchFamily="50" charset="-128"/>
              </a:rPr>
              <a:t>　</a:t>
            </a:r>
            <a:r>
              <a:rPr lang="ja-JP" altLang="en-US" b="1" dirty="0" smtClean="0">
                <a:latin typeface="AR P丸ゴシック体M" panose="020B0600010101010101" pitchFamily="50" charset="-128"/>
                <a:ea typeface="AR P丸ゴシック体M" panose="020B0600010101010101" pitchFamily="50" charset="-128"/>
              </a:rPr>
              <a:t>・</a:t>
            </a:r>
            <a:r>
              <a:rPr lang="ja-JP" altLang="en-US" b="1" dirty="0" smtClean="0">
                <a:solidFill>
                  <a:srgbClr val="FF0000"/>
                </a:solidFill>
                <a:latin typeface="AR P丸ゴシック体M" panose="020B0600010101010101" pitchFamily="50" charset="-128"/>
                <a:ea typeface="AR P丸ゴシック体M" panose="020B0600010101010101" pitchFamily="50" charset="-128"/>
              </a:rPr>
              <a:t>失業手当</a:t>
            </a:r>
            <a:r>
              <a:rPr lang="en-US" altLang="ja-JP" b="1" dirty="0" smtClean="0">
                <a:solidFill>
                  <a:srgbClr val="FF0000"/>
                </a:solidFill>
                <a:latin typeface="AR P丸ゴシック体M" panose="020B0600010101010101" pitchFamily="50" charset="-128"/>
                <a:ea typeface="AR P丸ゴシック体M" panose="020B0600010101010101" pitchFamily="50" charset="-128"/>
              </a:rPr>
              <a:t>(</a:t>
            </a:r>
            <a:r>
              <a:rPr lang="ja-JP" altLang="en-US" b="1" dirty="0" smtClean="0">
                <a:solidFill>
                  <a:srgbClr val="FF0000"/>
                </a:solidFill>
                <a:latin typeface="AR P丸ゴシック体M" panose="020B0600010101010101" pitchFamily="50" charset="-128"/>
                <a:ea typeface="AR P丸ゴシック体M" panose="020B0600010101010101" pitchFamily="50" charset="-128"/>
              </a:rPr>
              <a:t>雇用保険の特別措置</a:t>
            </a:r>
            <a:r>
              <a:rPr lang="en-US" altLang="ja-JP" b="1" dirty="0" smtClean="0">
                <a:solidFill>
                  <a:srgbClr val="FF0000"/>
                </a:solidFill>
                <a:latin typeface="AR P丸ゴシック体M" panose="020B0600010101010101" pitchFamily="50" charset="-128"/>
                <a:ea typeface="AR P丸ゴシック体M" panose="020B0600010101010101" pitchFamily="50" charset="-128"/>
              </a:rPr>
              <a:t>)</a:t>
            </a:r>
          </a:p>
          <a:p>
            <a:pPr marL="0" indent="0">
              <a:buNone/>
            </a:pPr>
            <a:r>
              <a:rPr lang="ja-JP" altLang="en-US" b="1" dirty="0">
                <a:latin typeface="AR P丸ゴシック体M" panose="020B0600010101010101" pitchFamily="50" charset="-128"/>
                <a:ea typeface="AR P丸ゴシック体M" panose="020B0600010101010101" pitchFamily="50" charset="-128"/>
              </a:rPr>
              <a:t>　</a:t>
            </a:r>
            <a:r>
              <a:rPr lang="ja-JP" altLang="en-US" b="1" dirty="0" smtClean="0">
                <a:latin typeface="AR P丸ゴシック体M" panose="020B0600010101010101" pitchFamily="50" charset="-128"/>
                <a:ea typeface="AR P丸ゴシック体M" panose="020B0600010101010101" pitchFamily="50" charset="-128"/>
              </a:rPr>
              <a:t>　通常の失業手当＋個別</a:t>
            </a:r>
            <a:r>
              <a:rPr lang="ja-JP" altLang="en-US" b="1" dirty="0">
                <a:latin typeface="AR P丸ゴシック体M" panose="020B0600010101010101" pitchFamily="50" charset="-128"/>
                <a:ea typeface="AR P丸ゴシック体M" panose="020B0600010101010101" pitchFamily="50" charset="-128"/>
              </a:rPr>
              <a:t>延長</a:t>
            </a:r>
            <a:r>
              <a:rPr lang="ja-JP" altLang="en-US" b="1" dirty="0" smtClean="0">
                <a:latin typeface="AR P丸ゴシック体M" panose="020B0600010101010101" pitchFamily="50" charset="-128"/>
                <a:ea typeface="AR P丸ゴシック体M" panose="020B0600010101010101" pitchFamily="50" charset="-128"/>
              </a:rPr>
              <a:t>給付＋特例</a:t>
            </a:r>
            <a:r>
              <a:rPr lang="ja-JP" altLang="en-US" b="1" dirty="0">
                <a:latin typeface="AR P丸ゴシック体M" panose="020B0600010101010101" pitchFamily="50" charset="-128"/>
                <a:ea typeface="AR P丸ゴシック体M" panose="020B0600010101010101" pitchFamily="50" charset="-128"/>
              </a:rPr>
              <a:t>延長</a:t>
            </a:r>
            <a:r>
              <a:rPr lang="ja-JP" altLang="en-US" b="1" dirty="0" smtClean="0">
                <a:latin typeface="AR P丸ゴシック体M" panose="020B0600010101010101" pitchFamily="50" charset="-128"/>
                <a:ea typeface="AR P丸ゴシック体M" panose="020B0600010101010101" pitchFamily="50" charset="-128"/>
              </a:rPr>
              <a:t>給付</a:t>
            </a:r>
            <a:endParaRPr lang="en-US" altLang="ja-JP" b="1" dirty="0" smtClean="0">
              <a:latin typeface="AR P丸ゴシック体M" panose="020B0600010101010101" pitchFamily="50" charset="-128"/>
              <a:ea typeface="AR P丸ゴシック体M" panose="020B0600010101010101" pitchFamily="50" charset="-128"/>
            </a:endParaRPr>
          </a:p>
          <a:p>
            <a:pPr marL="0" indent="0">
              <a:buNone/>
            </a:pPr>
            <a:r>
              <a:rPr lang="ja-JP" altLang="en-US" b="1" dirty="0">
                <a:latin typeface="AR P丸ゴシック体M" panose="020B0600010101010101" pitchFamily="50" charset="-128"/>
                <a:ea typeface="AR P丸ゴシック体M" panose="020B0600010101010101" pitchFamily="50" charset="-128"/>
              </a:rPr>
              <a:t>　</a:t>
            </a:r>
            <a:r>
              <a:rPr lang="ja-JP" altLang="en-US" b="1" dirty="0" smtClean="0">
                <a:latin typeface="AR P丸ゴシック体M" panose="020B0600010101010101" pitchFamily="50" charset="-128"/>
                <a:ea typeface="AR P丸ゴシック体M" panose="020B0600010101010101" pitchFamily="50" charset="-128"/>
              </a:rPr>
              <a:t>　　　広域</a:t>
            </a:r>
            <a:r>
              <a:rPr lang="ja-JP" altLang="en-US" b="1" dirty="0">
                <a:latin typeface="AR P丸ゴシック体M" panose="020B0600010101010101" pitchFamily="50" charset="-128"/>
                <a:ea typeface="AR P丸ゴシック体M" panose="020B0600010101010101" pitchFamily="50" charset="-128"/>
              </a:rPr>
              <a:t>延長</a:t>
            </a:r>
            <a:r>
              <a:rPr lang="ja-JP" altLang="en-US" b="1" dirty="0" smtClean="0">
                <a:latin typeface="AR P丸ゴシック体M" panose="020B0600010101010101" pitchFamily="50" charset="-128"/>
                <a:ea typeface="AR P丸ゴシック体M" panose="020B0600010101010101" pitchFamily="50" charset="-128"/>
              </a:rPr>
              <a:t>給付＋最大</a:t>
            </a:r>
            <a:r>
              <a:rPr lang="en-US" altLang="ja-JP" b="1" dirty="0">
                <a:latin typeface="AR P丸ゴシック体M" panose="020B0600010101010101" pitchFamily="50" charset="-128"/>
                <a:ea typeface="AR P丸ゴシック体M" panose="020B0600010101010101" pitchFamily="50" charset="-128"/>
              </a:rPr>
              <a:t>210</a:t>
            </a:r>
            <a:r>
              <a:rPr lang="ja-JP" altLang="en-US" b="1" dirty="0">
                <a:latin typeface="AR P丸ゴシック体M" panose="020B0600010101010101" pitchFamily="50" charset="-128"/>
                <a:ea typeface="AR P丸ゴシック体M" panose="020B0600010101010101" pitchFamily="50" charset="-128"/>
              </a:rPr>
              <a:t>日失業</a:t>
            </a:r>
            <a:r>
              <a:rPr lang="ja-JP" altLang="en-US" b="1" dirty="0" smtClean="0">
                <a:latin typeface="AR P丸ゴシック体M" panose="020B0600010101010101" pitchFamily="50" charset="-128"/>
                <a:ea typeface="AR P丸ゴシック体M" panose="020B0600010101010101" pitchFamily="50" charset="-128"/>
              </a:rPr>
              <a:t>手当</a:t>
            </a:r>
            <a:endParaRPr lang="en-US" altLang="ja-JP" b="1" dirty="0" smtClean="0">
              <a:latin typeface="AR P丸ゴシック体M" panose="020B0600010101010101" pitchFamily="50" charset="-128"/>
              <a:ea typeface="AR P丸ゴシック体M" panose="020B0600010101010101" pitchFamily="50" charset="-128"/>
            </a:endParaRPr>
          </a:p>
          <a:p>
            <a:pPr marL="0" indent="0">
              <a:buNone/>
            </a:pPr>
            <a:r>
              <a:rPr lang="ja-JP" altLang="en-US" b="1" dirty="0">
                <a:latin typeface="AR P丸ゴシック体M" panose="020B0600010101010101" pitchFamily="50" charset="-128"/>
                <a:ea typeface="AR P丸ゴシック体M" panose="020B0600010101010101" pitchFamily="50" charset="-128"/>
              </a:rPr>
              <a:t>　　→</a:t>
            </a:r>
            <a:r>
              <a:rPr lang="ja-JP" altLang="en-US" b="1" dirty="0">
                <a:solidFill>
                  <a:srgbClr val="009644"/>
                </a:solidFill>
                <a:latin typeface="AR P丸ゴシック体M" panose="020B0600010101010101" pitchFamily="50" charset="-128"/>
                <a:ea typeface="AR P丸ゴシック体M" panose="020B0600010101010101" pitchFamily="50" charset="-128"/>
              </a:rPr>
              <a:t>金額の額ではなく</a:t>
            </a:r>
            <a:r>
              <a:rPr lang="ja-JP" altLang="en-US" b="1" dirty="0" smtClean="0">
                <a:solidFill>
                  <a:srgbClr val="009644"/>
                </a:solidFill>
                <a:latin typeface="AR P丸ゴシック体M" panose="020B0600010101010101" pitchFamily="50" charset="-128"/>
                <a:ea typeface="AR P丸ゴシック体M" panose="020B0600010101010101" pitchFamily="50" charset="-128"/>
              </a:rPr>
              <a:t>、自立的</a:t>
            </a:r>
            <a:r>
              <a:rPr lang="ja-JP" altLang="en-US" b="1" dirty="0">
                <a:solidFill>
                  <a:srgbClr val="009644"/>
                </a:solidFill>
                <a:latin typeface="AR P丸ゴシック体M" panose="020B0600010101010101" pitchFamily="50" charset="-128"/>
                <a:ea typeface="AR P丸ゴシック体M" panose="020B0600010101010101" pitchFamily="50" charset="-128"/>
              </a:rPr>
              <a:t>な生活再建の制度・運用</a:t>
            </a:r>
            <a:r>
              <a:rPr lang="ja-JP" altLang="en-US" b="1" dirty="0" smtClean="0">
                <a:solidFill>
                  <a:srgbClr val="009644"/>
                </a:solidFill>
                <a:latin typeface="AR P丸ゴシック体M" panose="020B0600010101010101" pitchFamily="50" charset="-128"/>
                <a:ea typeface="AR P丸ゴシック体M" panose="020B0600010101010101" pitchFamily="50" charset="-128"/>
              </a:rPr>
              <a:t>が</a:t>
            </a:r>
            <a:endParaRPr lang="en-US" altLang="ja-JP" b="1" dirty="0" smtClean="0">
              <a:solidFill>
                <a:srgbClr val="009644"/>
              </a:solidFill>
              <a:latin typeface="AR P丸ゴシック体M" panose="020B0600010101010101" pitchFamily="50" charset="-128"/>
              <a:ea typeface="AR P丸ゴシック体M" panose="020B0600010101010101" pitchFamily="50" charset="-128"/>
            </a:endParaRPr>
          </a:p>
          <a:p>
            <a:pPr marL="0" indent="0">
              <a:buNone/>
            </a:pPr>
            <a:r>
              <a:rPr lang="ja-JP" altLang="en-US" b="1" dirty="0">
                <a:solidFill>
                  <a:srgbClr val="009644"/>
                </a:solidFill>
                <a:latin typeface="AR P丸ゴシック体M" panose="020B0600010101010101" pitchFamily="50" charset="-128"/>
                <a:ea typeface="AR P丸ゴシック体M" panose="020B0600010101010101" pitchFamily="50" charset="-128"/>
              </a:rPr>
              <a:t>　</a:t>
            </a:r>
            <a:r>
              <a:rPr lang="ja-JP" altLang="en-US" b="1" dirty="0" smtClean="0">
                <a:solidFill>
                  <a:srgbClr val="009644"/>
                </a:solidFill>
                <a:latin typeface="AR P丸ゴシック体M" panose="020B0600010101010101" pitchFamily="50" charset="-128"/>
                <a:ea typeface="AR P丸ゴシック体M" panose="020B0600010101010101" pitchFamily="50" charset="-128"/>
              </a:rPr>
              <a:t>　　障壁</a:t>
            </a:r>
            <a:r>
              <a:rPr lang="ja-JP" altLang="en-US" b="1" dirty="0">
                <a:solidFill>
                  <a:srgbClr val="009644"/>
                </a:solidFill>
                <a:latin typeface="AR P丸ゴシック体M" panose="020B0600010101010101" pitchFamily="50" charset="-128"/>
                <a:ea typeface="AR P丸ゴシック体M" panose="020B0600010101010101" pitchFamily="50" charset="-128"/>
              </a:rPr>
              <a:t>となり、被災者の「尊厳」が損なわれてきている</a:t>
            </a:r>
            <a:endParaRPr lang="en-US" altLang="ja-JP" b="1" dirty="0" smtClean="0">
              <a:solidFill>
                <a:srgbClr val="009644"/>
              </a:solidFill>
              <a:latin typeface="AR P丸ゴシック体M" panose="020B0600010101010101" pitchFamily="50" charset="-128"/>
              <a:ea typeface="AR P丸ゴシック体M" panose="020B0600010101010101" pitchFamily="50" charset="-128"/>
            </a:endParaRPr>
          </a:p>
          <a:p>
            <a:pPr marL="0" indent="0">
              <a:buNone/>
            </a:pPr>
            <a:r>
              <a:rPr lang="ja-JP" altLang="en-US" b="1" dirty="0" smtClean="0">
                <a:solidFill>
                  <a:srgbClr val="009644"/>
                </a:solidFill>
                <a:latin typeface="AR P丸ゴシック体M" panose="020B0600010101010101" pitchFamily="50" charset="-128"/>
                <a:ea typeface="AR P丸ゴシック体M" panose="020B0600010101010101" pitchFamily="50" charset="-128"/>
              </a:rPr>
              <a:t>　　　</a:t>
            </a:r>
            <a:endParaRPr lang="en-US" altLang="ja-JP" b="1" dirty="0" smtClean="0">
              <a:solidFill>
                <a:srgbClr val="009644"/>
              </a:solidFill>
              <a:latin typeface="AR P丸ゴシック体M" panose="020B0600010101010101" pitchFamily="50" charset="-128"/>
              <a:ea typeface="AR P丸ゴシック体M" panose="020B0600010101010101" pitchFamily="50" charset="-128"/>
            </a:endParaRPr>
          </a:p>
          <a:p>
            <a:pPr marL="0" indent="0">
              <a:buNone/>
            </a:pPr>
            <a:endParaRPr lang="en-US" altLang="ja-JP" dirty="0" smtClean="0">
              <a:latin typeface="AR P丸ゴシック体M" panose="020B0600010101010101" pitchFamily="50" charset="-128"/>
              <a:ea typeface="AR P丸ゴシック体M" panose="020B0600010101010101" pitchFamily="50" charset="-128"/>
            </a:endParaRPr>
          </a:p>
          <a:p>
            <a:pPr marL="0" indent="0">
              <a:buNone/>
            </a:pPr>
            <a:endParaRPr lang="ja-JP" altLang="en-US" dirty="0">
              <a:latin typeface="AR P丸ゴシック体M" panose="020B0600010101010101" pitchFamily="50" charset="-128"/>
              <a:ea typeface="AR P丸ゴシック体M" panose="020B0600010101010101" pitchFamily="50" charset="-128"/>
            </a:endParaRPr>
          </a:p>
          <a:p>
            <a:pPr marL="0" indent="0">
              <a:buNone/>
            </a:pPr>
            <a:endParaRPr lang="en-US" altLang="ja-JP" dirty="0"/>
          </a:p>
          <a:p>
            <a:pPr marL="0" indent="0">
              <a:buNone/>
            </a:pPr>
            <a:endParaRPr kumimoji="1" lang="ja-JP" altLang="en-US" dirty="0"/>
          </a:p>
        </p:txBody>
      </p:sp>
      <p:pic>
        <p:nvPicPr>
          <p:cNvPr id="103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8240" y="2805191"/>
            <a:ext cx="1521756" cy="2135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349576938"/>
      </p:ext>
    </p:extLst>
  </p:cSld>
  <p:clrMapOvr>
    <a:masterClrMapping/>
  </p:clrMapOvr>
  <mc:AlternateContent xmlns:mc="http://schemas.openxmlformats.org/markup-compatibility/2006" xmlns:p14="http://schemas.microsoft.com/office/powerpoint/2010/main">
    <mc:Choice Requires="p14">
      <p:transition spd="slow" p14:dur="2000" advTm="1006"/>
    </mc:Choice>
    <mc:Fallback xmlns="">
      <p:transition spd="slow" advTm="10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10" end="10"/>
                                            </p:txEl>
                                          </p:spTgt>
                                        </p:tgtEl>
                                      </p:cBhvr>
                                    </p:animEffect>
                                    <p:animScale>
                                      <p:cBhvr>
                                        <p:cTn id="7" dur="250" autoRev="1" fill="hold"/>
                                        <p:tgtEl>
                                          <p:spTgt spid="3">
                                            <p:txEl>
                                              <p:pRg st="10" end="10"/>
                                            </p:txEl>
                                          </p:spTgt>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3">
                                            <p:txEl>
                                              <p:pRg st="11" end="11"/>
                                            </p:txEl>
                                          </p:spTgt>
                                        </p:tgtEl>
                                      </p:cBhvr>
                                    </p:animEffect>
                                    <p:animScale>
                                      <p:cBhvr>
                                        <p:cTn id="10" dur="250" autoRev="1" fill="hold"/>
                                        <p:tgtEl>
                                          <p:spTgt spid="3">
                                            <p:txEl>
                                              <p:pRg st="11" end="11"/>
                                            </p:txEl>
                                          </p:spTgt>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3">
                                            <p:txEl>
                                              <p:pRg st="12" end="12"/>
                                            </p:txEl>
                                          </p:spTgt>
                                        </p:tgtEl>
                                      </p:cBhvr>
                                    </p:animEffect>
                                    <p:animScale>
                                      <p:cBhvr>
                                        <p:cTn id="13" dur="250" autoRev="1" fill="hold"/>
                                        <p:tgtEl>
                                          <p:spTgt spid="3">
                                            <p:txEl>
                                              <p:pRg st="12" end="12"/>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コンテンツ プレースホルダー 10"/>
          <p:cNvGraphicFramePr>
            <a:graphicFrameLocks noGrp="1"/>
          </p:cNvGraphicFramePr>
          <p:nvPr>
            <p:ph idx="1"/>
            <p:extLst>
              <p:ext uri="{D42A27DB-BD31-4B8C-83A1-F6EECF244321}">
                <p14:modId xmlns:p14="http://schemas.microsoft.com/office/powerpoint/2010/main" val="4058493420"/>
              </p:ext>
            </p:extLst>
          </p:nvPr>
        </p:nvGraphicFramePr>
        <p:xfrm>
          <a:off x="539552" y="692696"/>
          <a:ext cx="7992888" cy="5112568"/>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4109070882"/>
      </p:ext>
    </p:extLst>
  </p:cSld>
  <p:clrMapOvr>
    <a:masterClrMapping/>
  </p:clrMapOvr>
  <mc:AlternateContent xmlns:mc="http://schemas.openxmlformats.org/markup-compatibility/2006" xmlns:p14="http://schemas.microsoft.com/office/powerpoint/2010/main">
    <mc:Choice Requires="p14">
      <p:transition spd="slow" p14:dur="2000" advTm="1380"/>
    </mc:Choice>
    <mc:Fallback xmlns="">
      <p:transition spd="slow" advTm="13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755576" y="620688"/>
            <a:ext cx="7626424" cy="5479504"/>
          </a:xfrm>
        </p:spPr>
        <p:txBody>
          <a:bodyPr anchor="t">
            <a:normAutofit/>
          </a:bodyPr>
          <a:lstStyle/>
          <a:p>
            <a:pPr marL="0" indent="0">
              <a:buNone/>
            </a:pPr>
            <a:r>
              <a:rPr lang="ja-JP" altLang="en-US" b="1" dirty="0" smtClean="0">
                <a:latin typeface="AR P丸ゴシック体M" panose="020B0600010101010101" pitchFamily="50" charset="-128"/>
                <a:ea typeface="AR P丸ゴシック体M" panose="020B0600010101010101" pitchFamily="50" charset="-128"/>
              </a:rPr>
              <a:t>何が賠償の対象に？</a:t>
            </a:r>
            <a:endParaRPr lang="en-US" altLang="ja-JP" b="1" dirty="0" smtClean="0">
              <a:latin typeface="AR P丸ゴシック体M" panose="020B0600010101010101" pitchFamily="50" charset="-128"/>
              <a:ea typeface="AR P丸ゴシック体M" panose="020B0600010101010101" pitchFamily="50" charset="-128"/>
            </a:endParaRPr>
          </a:p>
          <a:p>
            <a:pPr marL="0" indent="0">
              <a:buNone/>
            </a:pPr>
            <a:r>
              <a:rPr kumimoji="1" lang="ja-JP" altLang="en-US" b="1" dirty="0" smtClean="0">
                <a:latin typeface="AR P丸ゴシック体M" panose="020B0600010101010101" pitchFamily="50" charset="-128"/>
                <a:ea typeface="AR P丸ゴシック体M" panose="020B0600010101010101" pitchFamily="50" charset="-128"/>
              </a:rPr>
              <a:t>①精神的苦痛（避難を余儀なくされたことによる）</a:t>
            </a:r>
            <a:endParaRPr lang="en-US" altLang="ja-JP" b="1" dirty="0">
              <a:latin typeface="AR P丸ゴシック体M" panose="020B0600010101010101" pitchFamily="50" charset="-128"/>
              <a:ea typeface="AR P丸ゴシック体M" panose="020B0600010101010101" pitchFamily="50" charset="-128"/>
            </a:endParaRPr>
          </a:p>
          <a:p>
            <a:pPr marL="0" indent="0">
              <a:buNone/>
            </a:pPr>
            <a:r>
              <a:rPr kumimoji="1" lang="ja-JP" altLang="en-US" b="1" dirty="0" smtClean="0">
                <a:latin typeface="AR P丸ゴシック体M" panose="020B0600010101010101" pitchFamily="50" charset="-128"/>
                <a:ea typeface="AR P丸ゴシック体M" panose="020B0600010101010101" pitchFamily="50" charset="-128"/>
              </a:rPr>
              <a:t>　　　　　　　　　　　　　　　　　　月１０万</a:t>
            </a:r>
            <a:endParaRPr kumimoji="1" lang="en-US" altLang="ja-JP" b="1" dirty="0" smtClean="0">
              <a:latin typeface="AR P丸ゴシック体M" panose="020B0600010101010101" pitchFamily="50" charset="-128"/>
              <a:ea typeface="AR P丸ゴシック体M" panose="020B0600010101010101" pitchFamily="50" charset="-128"/>
            </a:endParaRPr>
          </a:p>
          <a:p>
            <a:pPr marL="0" indent="0">
              <a:buNone/>
            </a:pPr>
            <a:r>
              <a:rPr lang="ja-JP" altLang="en-US" b="1" dirty="0" smtClean="0">
                <a:latin typeface="AR P丸ゴシック体M" panose="020B0600010101010101" pitchFamily="50" charset="-128"/>
                <a:ea typeface="AR P丸ゴシック体M" panose="020B0600010101010101" pitchFamily="50" charset="-128"/>
              </a:rPr>
              <a:t>②就労不能損害・営業損害</a:t>
            </a:r>
            <a:endParaRPr lang="en-US" altLang="ja-JP" b="1" dirty="0" smtClean="0">
              <a:latin typeface="AR P丸ゴシック体M" panose="020B0600010101010101" pitchFamily="50" charset="-128"/>
              <a:ea typeface="AR P丸ゴシック体M" panose="020B0600010101010101" pitchFamily="50" charset="-128"/>
            </a:endParaRPr>
          </a:p>
          <a:p>
            <a:pPr marL="0" indent="0">
              <a:buNone/>
            </a:pPr>
            <a:r>
              <a:rPr lang="ja-JP" altLang="en-US" b="1" dirty="0">
                <a:latin typeface="AR P丸ゴシック体M" panose="020B0600010101010101" pitchFamily="50" charset="-128"/>
                <a:ea typeface="AR P丸ゴシック体M" panose="020B0600010101010101" pitchFamily="50" charset="-128"/>
              </a:rPr>
              <a:t>　</a:t>
            </a:r>
            <a:r>
              <a:rPr lang="ja-JP" altLang="en-US" b="1" dirty="0" smtClean="0">
                <a:latin typeface="AR P丸ゴシック体M" panose="020B0600010101010101" pitchFamily="50" charset="-128"/>
                <a:ea typeface="AR P丸ゴシック体M" panose="020B0600010101010101" pitchFamily="50" charset="-128"/>
              </a:rPr>
              <a:t>例</a:t>
            </a:r>
            <a:r>
              <a:rPr lang="en-US" altLang="ja-JP" b="1" dirty="0" smtClean="0">
                <a:latin typeface="AR P丸ゴシック体M" panose="020B0600010101010101" pitchFamily="50" charset="-128"/>
                <a:ea typeface="AR P丸ゴシック体M" panose="020B0600010101010101" pitchFamily="50" charset="-128"/>
              </a:rPr>
              <a:t>)</a:t>
            </a:r>
            <a:r>
              <a:rPr lang="ja-JP" altLang="en-US" b="1" dirty="0" smtClean="0">
                <a:latin typeface="AR P丸ゴシック体M" panose="020B0600010101010101" pitchFamily="50" charset="-128"/>
                <a:ea typeface="AR P丸ゴシック体M" panose="020B0600010101010101" pitchFamily="50" charset="-128"/>
              </a:rPr>
              <a:t>月２０万もらってた人は２０万</a:t>
            </a:r>
            <a:endParaRPr lang="en-US" altLang="ja-JP" b="1" dirty="0" smtClean="0">
              <a:latin typeface="AR P丸ゴシック体M" panose="020B0600010101010101" pitchFamily="50" charset="-128"/>
              <a:ea typeface="AR P丸ゴシック体M" panose="020B0600010101010101" pitchFamily="50" charset="-128"/>
            </a:endParaRPr>
          </a:p>
          <a:p>
            <a:pPr marL="0" indent="0">
              <a:buNone/>
            </a:pPr>
            <a:r>
              <a:rPr kumimoji="1" lang="ja-JP" altLang="en-US" b="1" dirty="0" smtClean="0">
                <a:latin typeface="AR P丸ゴシック体M" panose="020B0600010101010101" pitchFamily="50" charset="-128"/>
                <a:ea typeface="AR P丸ゴシック体M" panose="020B0600010101010101" pitchFamily="50" charset="-128"/>
              </a:rPr>
              <a:t>③財物</a:t>
            </a:r>
            <a:r>
              <a:rPr kumimoji="1" lang="en-US" altLang="ja-JP" b="1" dirty="0" smtClean="0">
                <a:latin typeface="AR P丸ゴシック体M" panose="020B0600010101010101" pitchFamily="50" charset="-128"/>
                <a:ea typeface="AR P丸ゴシック体M" panose="020B0600010101010101" pitchFamily="50" charset="-128"/>
              </a:rPr>
              <a:t>(</a:t>
            </a:r>
            <a:r>
              <a:rPr lang="ja-JP" altLang="en-US" b="1" dirty="0" smtClean="0">
                <a:latin typeface="AR P丸ゴシック体M" panose="020B0600010101010101" pitchFamily="50" charset="-128"/>
                <a:ea typeface="AR P丸ゴシック体M" panose="020B0600010101010101" pitchFamily="50" charset="-128"/>
              </a:rPr>
              <a:t>土地・建物</a:t>
            </a:r>
            <a:r>
              <a:rPr kumimoji="1" lang="en-US" altLang="ja-JP" b="1" dirty="0" smtClean="0">
                <a:latin typeface="AR P丸ゴシック体M" panose="020B0600010101010101" pitchFamily="50" charset="-128"/>
                <a:ea typeface="AR P丸ゴシック体M" panose="020B0600010101010101" pitchFamily="50" charset="-128"/>
              </a:rPr>
              <a:t>)</a:t>
            </a:r>
            <a:endParaRPr lang="en-US" altLang="ja-JP" b="1" dirty="0">
              <a:latin typeface="AR P丸ゴシック体M" panose="020B0600010101010101" pitchFamily="50" charset="-128"/>
              <a:ea typeface="AR P丸ゴシック体M" panose="020B0600010101010101" pitchFamily="50" charset="-128"/>
            </a:endParaRPr>
          </a:p>
          <a:p>
            <a:pPr marL="0" indent="0">
              <a:buNone/>
            </a:pPr>
            <a:r>
              <a:rPr lang="ja-JP" altLang="en-US" b="1" dirty="0" smtClean="0">
                <a:latin typeface="AR P丸ゴシック体M" panose="020B0600010101010101" pitchFamily="50" charset="-128"/>
                <a:ea typeface="AR P丸ゴシック体M" panose="020B0600010101010101" pitchFamily="50" charset="-128"/>
              </a:rPr>
              <a:t>　例</a:t>
            </a:r>
            <a:r>
              <a:rPr lang="en-US" altLang="ja-JP" b="1" dirty="0" smtClean="0">
                <a:latin typeface="AR P丸ゴシック体M" panose="020B0600010101010101" pitchFamily="50" charset="-128"/>
                <a:ea typeface="AR P丸ゴシック体M" panose="020B0600010101010101" pitchFamily="50" charset="-128"/>
              </a:rPr>
              <a:t>)</a:t>
            </a:r>
            <a:r>
              <a:rPr lang="ja-JP" altLang="en-US" b="1" dirty="0" smtClean="0">
                <a:latin typeface="AR P丸ゴシック体M" panose="020B0600010101010101" pitchFamily="50" charset="-128"/>
                <a:ea typeface="AR P丸ゴシック体M" panose="020B0600010101010101" pitchFamily="50" charset="-128"/>
              </a:rPr>
              <a:t>築年数が４０年以上経つと、２割の</a:t>
            </a:r>
            <a:r>
              <a:rPr lang="en-US" altLang="ja-JP" b="1" dirty="0" smtClean="0">
                <a:latin typeface="AR P丸ゴシック体M" panose="020B0600010101010101" pitchFamily="50" charset="-128"/>
                <a:ea typeface="AR P丸ゴシック体M" panose="020B0600010101010101" pitchFamily="50" charset="-128"/>
              </a:rPr>
              <a:t>200</a:t>
            </a:r>
            <a:r>
              <a:rPr lang="ja-JP" altLang="en-US" b="1" dirty="0" smtClean="0">
                <a:latin typeface="AR P丸ゴシック体M" panose="020B0600010101010101" pitchFamily="50" charset="-128"/>
                <a:ea typeface="AR P丸ゴシック体M" panose="020B0600010101010101" pitchFamily="50" charset="-128"/>
              </a:rPr>
              <a:t>万</a:t>
            </a:r>
            <a:endParaRPr lang="en-US" altLang="ja-JP" b="1" dirty="0">
              <a:latin typeface="AR P丸ゴシック体M" panose="020B0600010101010101" pitchFamily="50" charset="-128"/>
              <a:ea typeface="AR P丸ゴシック体M" panose="020B0600010101010101" pitchFamily="50" charset="-128"/>
            </a:endParaRPr>
          </a:p>
          <a:p>
            <a:pPr marL="0" indent="0">
              <a:buNone/>
            </a:pPr>
            <a:endParaRPr kumimoji="1" lang="en-US" altLang="ja-JP" b="1" dirty="0" smtClean="0">
              <a:latin typeface="AR P丸ゴシック体M" panose="020B0600010101010101" pitchFamily="50" charset="-128"/>
              <a:ea typeface="AR P丸ゴシック体M" panose="020B0600010101010101" pitchFamily="50" charset="-128"/>
            </a:endParaRPr>
          </a:p>
          <a:p>
            <a:pPr marL="0" indent="0">
              <a:buNone/>
            </a:pPr>
            <a:r>
              <a:rPr kumimoji="1" lang="en-US" altLang="ja-JP" b="1" dirty="0" smtClean="0">
                <a:latin typeface="AR P丸ゴシック体M" panose="020B0600010101010101" pitchFamily="50" charset="-128"/>
                <a:ea typeface="AR P丸ゴシック体M" panose="020B0600010101010101" pitchFamily="50" charset="-128"/>
              </a:rPr>
              <a:t>※</a:t>
            </a:r>
            <a:r>
              <a:rPr kumimoji="1" lang="ja-JP" altLang="en-US" b="1" dirty="0" smtClean="0">
                <a:solidFill>
                  <a:srgbClr val="FF0000"/>
                </a:solidFill>
                <a:latin typeface="AR P丸ゴシック体M" panose="020B0600010101010101" pitchFamily="50" charset="-128"/>
                <a:ea typeface="AR P丸ゴシック体M" panose="020B0600010101010101" pitchFamily="50" charset="-128"/>
              </a:rPr>
              <a:t>自主避難の人はほとんど賠償の対象になっていない</a:t>
            </a:r>
            <a:endParaRPr kumimoji="1" lang="en-US" altLang="ja-JP" b="1" dirty="0" smtClean="0">
              <a:solidFill>
                <a:srgbClr val="FF0000"/>
              </a:solidFill>
              <a:latin typeface="AR P丸ゴシック体M" panose="020B0600010101010101" pitchFamily="50" charset="-128"/>
              <a:ea typeface="AR P丸ゴシック体M" panose="020B0600010101010101" pitchFamily="50" charset="-128"/>
            </a:endParaRPr>
          </a:p>
          <a:p>
            <a:pPr marL="0" indent="0">
              <a:buNone/>
            </a:pPr>
            <a:r>
              <a:rPr kumimoji="1" lang="ja-JP" altLang="en-US" b="1" dirty="0" smtClean="0">
                <a:solidFill>
                  <a:srgbClr val="FF0000"/>
                </a:solidFill>
                <a:latin typeface="AR P丸ゴシック体M" panose="020B0600010101010101" pitchFamily="50" charset="-128"/>
                <a:ea typeface="AR P丸ゴシック体M" panose="020B0600010101010101" pitchFamily="50" charset="-128"/>
              </a:rPr>
              <a:t>　</a:t>
            </a:r>
            <a:endParaRPr kumimoji="1" lang="en-US" altLang="ja-JP" b="1" dirty="0" smtClean="0">
              <a:solidFill>
                <a:srgbClr val="FF0000"/>
              </a:solidFill>
              <a:latin typeface="AR P丸ゴシック体M" panose="020B0600010101010101" pitchFamily="50" charset="-128"/>
              <a:ea typeface="AR P丸ゴシック体M" panose="020B0600010101010101" pitchFamily="50" charset="-128"/>
            </a:endParaRPr>
          </a:p>
          <a:p>
            <a:pPr marL="0" indent="0">
              <a:buNone/>
            </a:pPr>
            <a:r>
              <a:rPr lang="ja-JP" altLang="en-US" b="1" dirty="0">
                <a:solidFill>
                  <a:srgbClr val="FF0000"/>
                </a:solidFill>
                <a:latin typeface="AR P丸ゴシック体M" panose="020B0600010101010101" pitchFamily="50" charset="-128"/>
                <a:ea typeface="AR P丸ゴシック体M" panose="020B0600010101010101" pitchFamily="50" charset="-128"/>
              </a:rPr>
              <a:t>　</a:t>
            </a:r>
            <a:r>
              <a:rPr lang="ja-JP" altLang="en-US" b="1" dirty="0" smtClean="0">
                <a:solidFill>
                  <a:srgbClr val="FF0000"/>
                </a:solidFill>
                <a:latin typeface="AR P丸ゴシック体M" panose="020B0600010101010101" pitchFamily="50" charset="-128"/>
                <a:ea typeface="AR P丸ゴシック体M" panose="020B0600010101010101" pitchFamily="50" charset="-128"/>
              </a:rPr>
              <a:t>　　　　　</a:t>
            </a:r>
            <a:r>
              <a:rPr lang="ja-JP" altLang="en-US" b="1" dirty="0" smtClean="0">
                <a:solidFill>
                  <a:srgbClr val="00B050"/>
                </a:solidFill>
                <a:latin typeface="AR P丸ゴシック体M" panose="020B0600010101010101" pitchFamily="50" charset="-128"/>
                <a:ea typeface="AR P丸ゴシック体M" panose="020B0600010101010101" pitchFamily="50" charset="-128"/>
              </a:rPr>
              <a:t>　　　</a:t>
            </a:r>
            <a:r>
              <a:rPr kumimoji="1" lang="ja-JP" altLang="en-US" b="1" dirty="0" smtClean="0">
                <a:solidFill>
                  <a:srgbClr val="009644"/>
                </a:solidFill>
                <a:latin typeface="AR P丸ゴシック体M" panose="020B0600010101010101" pitchFamily="50" charset="-128"/>
                <a:ea typeface="AR P丸ゴシック体M" panose="020B0600010101010101" pitchFamily="50" charset="-128"/>
              </a:rPr>
              <a:t>賠償は十分ではない！</a:t>
            </a:r>
            <a:endParaRPr kumimoji="1" lang="en-US" altLang="ja-JP" b="1" dirty="0" smtClean="0">
              <a:solidFill>
                <a:srgbClr val="009644"/>
              </a:solidFill>
              <a:latin typeface="AR P丸ゴシック体M" panose="020B0600010101010101" pitchFamily="50" charset="-128"/>
              <a:ea typeface="AR P丸ゴシック体M" panose="020B0600010101010101" pitchFamily="50" charset="-128"/>
            </a:endParaRPr>
          </a:p>
          <a:p>
            <a:pPr marL="0" indent="0">
              <a:buNone/>
            </a:pPr>
            <a:r>
              <a:rPr lang="ja-JP" altLang="en-US" b="1" dirty="0">
                <a:solidFill>
                  <a:srgbClr val="009644"/>
                </a:solidFill>
                <a:latin typeface="AR P丸ゴシック体M" panose="020B0600010101010101" pitchFamily="50" charset="-128"/>
                <a:ea typeface="AR P丸ゴシック体M" panose="020B0600010101010101" pitchFamily="50" charset="-128"/>
              </a:rPr>
              <a:t>　</a:t>
            </a:r>
            <a:r>
              <a:rPr lang="ja-JP" altLang="en-US" b="1" dirty="0" smtClean="0">
                <a:solidFill>
                  <a:srgbClr val="009644"/>
                </a:solidFill>
                <a:latin typeface="AR P丸ゴシック体M" panose="020B0600010101010101" pitchFamily="50" charset="-128"/>
                <a:ea typeface="AR P丸ゴシック体M" panose="020B0600010101010101" pitchFamily="50" charset="-128"/>
              </a:rPr>
              <a:t>　　　　　　住民</a:t>
            </a:r>
            <a:r>
              <a:rPr lang="ja-JP" altLang="en-US" b="1" dirty="0">
                <a:solidFill>
                  <a:srgbClr val="009644"/>
                </a:solidFill>
                <a:latin typeface="AR P丸ゴシック体M" panose="020B0600010101010101" pitchFamily="50" charset="-128"/>
                <a:ea typeface="AR P丸ゴシック体M" panose="020B0600010101010101" pitchFamily="50" charset="-128"/>
              </a:rPr>
              <a:t>たちの</a:t>
            </a:r>
            <a:r>
              <a:rPr lang="ja-JP" altLang="en-US" b="1" dirty="0" smtClean="0">
                <a:solidFill>
                  <a:srgbClr val="009644"/>
                </a:solidFill>
                <a:latin typeface="AR P丸ゴシック体M" panose="020B0600010101010101" pitchFamily="50" charset="-128"/>
                <a:ea typeface="AR P丸ゴシック体M" panose="020B0600010101010101" pitchFamily="50" charset="-128"/>
              </a:rPr>
              <a:t>間に格差と摩擦が！</a:t>
            </a:r>
            <a:endParaRPr kumimoji="1" lang="ja-JP" altLang="en-US" b="1" dirty="0">
              <a:solidFill>
                <a:srgbClr val="009644"/>
              </a:solidFill>
              <a:latin typeface="AR P丸ゴシック体M" panose="020B0600010101010101" pitchFamily="50" charset="-128"/>
              <a:ea typeface="AR P丸ゴシック体M" panose="020B0600010101010101" pitchFamily="50" charset="-128"/>
            </a:endParaRPr>
          </a:p>
        </p:txBody>
      </p:sp>
      <p:pic>
        <p:nvPicPr>
          <p:cNvPr id="2052" name="Picture 4" descr="C:\Users\komai\AppData\Local\Microsoft\Windows\Temporary Internet Files\Content.IE5\742XW30Q\MC900298301[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4581128"/>
            <a:ext cx="1008112" cy="165072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6256" y="2060848"/>
            <a:ext cx="2004468"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840308531"/>
      </p:ext>
    </p:extLst>
  </p:cSld>
  <p:clrMapOvr>
    <a:masterClrMapping/>
  </p:clrMapOvr>
  <mc:AlternateContent xmlns:mc="http://schemas.openxmlformats.org/markup-compatibility/2006" xmlns:p14="http://schemas.microsoft.com/office/powerpoint/2010/main">
    <mc:Choice Requires="p14">
      <p:transition spd="slow" p14:dur="2000" advTm="20665"/>
    </mc:Choice>
    <mc:Fallback xmlns="">
      <p:transition spd="slow" advTm="206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barn(inVertical)">
                                      <p:cBhvr>
                                        <p:cTn id="7" dur="500"/>
                                        <p:tgtEl>
                                          <p:spTgt spid="3">
                                            <p:txEl>
                                              <p:pRg st="8" end="8"/>
                                            </p:txEl>
                                          </p:spTgt>
                                        </p:tgtEl>
                                      </p:cBhvr>
                                    </p:animEffect>
                                  </p:childTnLst>
                                </p:cTn>
                              </p:par>
                            </p:childTnLst>
                          </p:cTn>
                        </p:par>
                      </p:childTnLst>
                    </p:cTn>
                  </p:par>
                  <p:par>
                    <p:cTn id="8" fill="hold">
                      <p:stCondLst>
                        <p:cond delay="indefinite"/>
                      </p:stCondLst>
                      <p:childTnLst>
                        <p:par>
                          <p:cTn id="9" fill="hold">
                            <p:stCondLst>
                              <p:cond delay="0"/>
                            </p:stCondLst>
                            <p:childTnLst>
                              <p:par>
                                <p:cTn id="10" presetID="37" presetClass="path" presetSubtype="0" accel="50000" decel="50000" fill="hold" nodeType="clickEffect">
                                  <p:stCondLst>
                                    <p:cond delay="0"/>
                                  </p:stCondLst>
                                  <p:childTnLst>
                                    <p:animMotion origin="layout" path="M 0 0 L 0.067 0.04 C 0.081 0.049 0.102 0.054 0.124 0.054 C 0.149 0.054 0.169 0.049 0.183 0.04 L 0.25 0 E" pathEditMode="relative" ptsTypes="">
                                      <p:cBhvr>
                                        <p:cTn id="11" dur="2000" spd="-100000" fill="hold"/>
                                        <p:tgtEl>
                                          <p:spTgt spid="2052"/>
                                        </p:tgtEl>
                                        <p:attrNameLst>
                                          <p:attrName>ppt_x</p:attrName>
                                          <p:attrName>ppt_y</p:attrName>
                                        </p:attrNameLst>
                                      </p:cBhvr>
                                    </p:animMotion>
                                  </p:childTnLst>
                                </p:cTn>
                              </p:par>
                            </p:childTnLst>
                          </p:cTn>
                        </p:par>
                      </p:childTnLst>
                    </p:cTn>
                  </p:par>
                  <p:par>
                    <p:cTn id="12" fill="hold">
                      <p:stCondLst>
                        <p:cond delay="indefinite"/>
                      </p:stCondLst>
                      <p:childTnLst>
                        <p:par>
                          <p:cTn id="13" fill="hold">
                            <p:stCondLst>
                              <p:cond delay="0"/>
                            </p:stCondLst>
                            <p:childTnLst>
                              <p:par>
                                <p:cTn id="14" presetID="6" presetClass="emph" presetSubtype="0" fill="hold" nodeType="clickEffect">
                                  <p:stCondLst>
                                    <p:cond delay="0"/>
                                  </p:stCondLst>
                                  <p:childTnLst>
                                    <p:animScale>
                                      <p:cBhvr>
                                        <p:cTn id="15" dur="2000" fill="hold"/>
                                        <p:tgtEl>
                                          <p:spTgt spid="3">
                                            <p:txEl>
                                              <p:pRg st="10" end="10"/>
                                            </p:txEl>
                                          </p:spTgt>
                                        </p:tgtEl>
                                      </p:cBhvr>
                                      <p:by x="150000" y="150000"/>
                                    </p:animScale>
                                  </p:childTnLst>
                                </p:cTn>
                              </p:par>
                              <p:par>
                                <p:cTn id="16" presetID="6" presetClass="emph" presetSubtype="0" fill="hold" nodeType="withEffect">
                                  <p:stCondLst>
                                    <p:cond delay="0"/>
                                  </p:stCondLst>
                                  <p:childTnLst>
                                    <p:animScale>
                                      <p:cBhvr>
                                        <p:cTn id="17" dur="2000" fill="hold"/>
                                        <p:tgtEl>
                                          <p:spTgt spid="3">
                                            <p:txEl>
                                              <p:pRg st="11" end="11"/>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eaLnBrk="1" hangingPunct="1">
              <a:defRPr/>
            </a:pPr>
            <a:r>
              <a:rPr lang="ja-JP" altLang="en-US" dirty="0" smtClean="0"/>
              <a:t>原発の種類</a:t>
            </a:r>
            <a:endParaRPr lang="ja-JP" altLang="en-US" dirty="0"/>
          </a:p>
        </p:txBody>
      </p:sp>
      <p:sp>
        <p:nvSpPr>
          <p:cNvPr id="3" name="コンテンツ プレースホルダー 2"/>
          <p:cNvSpPr>
            <a:spLocks noGrp="1"/>
          </p:cNvSpPr>
          <p:nvPr>
            <p:ph idx="1"/>
          </p:nvPr>
        </p:nvSpPr>
        <p:spPr/>
        <p:txBody>
          <a:bodyPr/>
          <a:lstStyle/>
          <a:p>
            <a:pPr eaLnBrk="1" hangingPunct="1">
              <a:defRPr/>
            </a:pPr>
            <a:r>
              <a:rPr lang="ja-JP" altLang="en-US" dirty="0" smtClean="0"/>
              <a:t>沸騰水型原子炉</a:t>
            </a:r>
            <a:endParaRPr lang="en-US" altLang="ja-JP" dirty="0" smtClean="0"/>
          </a:p>
          <a:p>
            <a:pPr eaLnBrk="1" hangingPunct="1">
              <a:defRPr/>
            </a:pPr>
            <a:r>
              <a:rPr lang="ja-JP" altLang="en-US" dirty="0"/>
              <a:t>加圧</a:t>
            </a:r>
            <a:r>
              <a:rPr lang="ja-JP" altLang="en-US" dirty="0" smtClean="0"/>
              <a:t>水型原子炉</a:t>
            </a:r>
            <a:endParaRPr lang="en-US" altLang="ja-JP" dirty="0" smtClean="0"/>
          </a:p>
          <a:p>
            <a:pPr eaLnBrk="1" hangingPunct="1">
              <a:defRPr/>
            </a:pPr>
            <a:r>
              <a:rPr lang="ja-JP" altLang="ja-JP" dirty="0" smtClean="0"/>
              <a:t>黒鉛減速沸騰軽水圧力管型原子炉</a:t>
            </a:r>
            <a:r>
              <a:rPr lang="ja-JP" altLang="en-US" dirty="0" smtClean="0"/>
              <a:t>　　など</a:t>
            </a:r>
            <a:endParaRPr lang="en-US" altLang="ja-JP" dirty="0" smtClean="0"/>
          </a:p>
          <a:p>
            <a:pPr eaLnBrk="1" hangingPunct="1">
              <a:defRPr/>
            </a:pPr>
            <a:endParaRPr lang="en-US" altLang="ja-JP" dirty="0"/>
          </a:p>
          <a:p>
            <a:pPr eaLnBrk="1" hangingPunct="1">
              <a:defRPr/>
            </a:pPr>
            <a:endParaRPr lang="en-US" altLang="ja-JP" dirty="0" smtClean="0"/>
          </a:p>
          <a:p>
            <a:pPr eaLnBrk="1" hangingPunct="1">
              <a:defRPr/>
            </a:pPr>
            <a:endParaRPr lang="en-US" altLang="ja-JP" dirty="0"/>
          </a:p>
          <a:p>
            <a:pPr marL="0" indent="0" eaLnBrk="1" hangingPunct="1">
              <a:buFont typeface="Arial" charset="0"/>
              <a:buNone/>
              <a:defRPr/>
            </a:pPr>
            <a:r>
              <a:rPr lang="ja-JP" altLang="en-US" dirty="0" smtClean="0"/>
              <a:t>　 福島第一原発は</a:t>
            </a:r>
            <a:r>
              <a:rPr lang="ja-JP" altLang="en-US" dirty="0" err="1" smtClean="0"/>
              <a:t>．．．</a:t>
            </a:r>
            <a:endParaRPr lang="en-US" altLang="ja-JP" dirty="0" smtClean="0"/>
          </a:p>
          <a:p>
            <a:pPr marL="0" indent="0" eaLnBrk="1" hangingPunct="1">
              <a:buFont typeface="Arial" charset="0"/>
              <a:buNone/>
              <a:defRPr/>
            </a:pPr>
            <a:r>
              <a:rPr lang="ja-JP" altLang="en-US" dirty="0"/>
              <a:t>　</a:t>
            </a:r>
            <a:r>
              <a:rPr lang="ja-JP" altLang="en-US" dirty="0" smtClean="0"/>
              <a:t>　　　　　　　　</a:t>
            </a:r>
            <a:r>
              <a:rPr lang="ja-JP" altLang="en-US" sz="4000" dirty="0" smtClean="0"/>
              <a:t>沸騰</a:t>
            </a:r>
            <a:r>
              <a:rPr lang="ja-JP" altLang="en-US" sz="4000" dirty="0"/>
              <a:t>水型原子</a:t>
            </a:r>
            <a:r>
              <a:rPr lang="ja-JP" altLang="en-US" sz="4000" dirty="0" smtClean="0"/>
              <a:t>炉！</a:t>
            </a:r>
            <a:endParaRPr lang="en-US" altLang="ja-JP" sz="4000" dirty="0"/>
          </a:p>
        </p:txBody>
      </p:sp>
    </p:spTree>
    <p:extLst>
      <p:ext uri="{BB962C8B-B14F-4D97-AF65-F5344CB8AC3E}">
        <p14:creationId xmlns:p14="http://schemas.microsoft.com/office/powerpoint/2010/main" val="28363629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additive="base">
                                        <p:cTn id="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457200" y="274638"/>
            <a:ext cx="8229600" cy="58018"/>
          </a:xfrm>
        </p:spPr>
        <p:txBody>
          <a:bodyPr>
            <a:normAutofit fontScale="90000"/>
          </a:bodyPr>
          <a:lstStyle/>
          <a:p>
            <a:endParaRPr kumimoji="1" lang="ja-JP" altLang="en-US" dirty="0"/>
          </a:p>
        </p:txBody>
      </p:sp>
      <p:sp>
        <p:nvSpPr>
          <p:cNvPr id="7" name="コンテンツ プレースホルダー 6"/>
          <p:cNvSpPr>
            <a:spLocks noGrp="1"/>
          </p:cNvSpPr>
          <p:nvPr>
            <p:ph idx="1"/>
          </p:nvPr>
        </p:nvSpPr>
        <p:spPr>
          <a:xfrm>
            <a:off x="457200" y="908720"/>
            <a:ext cx="8229600" cy="5616624"/>
          </a:xfrm>
        </p:spPr>
        <p:txBody>
          <a:bodyPr>
            <a:normAutofit/>
          </a:bodyPr>
          <a:lstStyle/>
          <a:p>
            <a:pPr marL="0" indent="0">
              <a:buNone/>
            </a:pPr>
            <a:r>
              <a:rPr kumimoji="1" lang="ja-JP" altLang="en-US" dirty="0" smtClean="0"/>
              <a:t>③除染の遅れ</a:t>
            </a:r>
            <a:endParaRPr kumimoji="1" lang="en-US" altLang="ja-JP" dirty="0" smtClean="0"/>
          </a:p>
          <a:p>
            <a:pPr marL="0" indent="0">
              <a:buNone/>
            </a:pPr>
            <a:r>
              <a:rPr kumimoji="1" lang="ja-JP" altLang="en-US" sz="2400" dirty="0" smtClean="0"/>
              <a:t>　双葉郡や飯館村</a:t>
            </a:r>
            <a:r>
              <a:rPr lang="ja-JP" altLang="en-US" sz="2400" dirty="0" smtClean="0"/>
              <a:t>は国が、その他は（</a:t>
            </a:r>
            <a:r>
              <a:rPr lang="en-US" altLang="ja-JP" sz="2400" dirty="0" smtClean="0"/>
              <a:t>1</a:t>
            </a:r>
            <a:r>
              <a:rPr lang="ja-JP" altLang="en-US" sz="2400" dirty="0" smtClean="0"/>
              <a:t>～</a:t>
            </a:r>
            <a:r>
              <a:rPr lang="en-US" altLang="ja-JP" sz="2400" dirty="0" smtClean="0"/>
              <a:t>20mSv</a:t>
            </a:r>
            <a:r>
              <a:rPr lang="ja-JP" altLang="en-US" sz="2400" dirty="0" smtClean="0"/>
              <a:t>の地域</a:t>
            </a:r>
            <a:r>
              <a:rPr lang="en-US" altLang="ja-JP" sz="2400" dirty="0" smtClean="0"/>
              <a:t>)</a:t>
            </a:r>
            <a:r>
              <a:rPr lang="ja-JP" altLang="en-US" sz="2400" dirty="0" smtClean="0"/>
              <a:t>国の</a:t>
            </a:r>
            <a:endParaRPr lang="en-US" altLang="ja-JP" dirty="0"/>
          </a:p>
          <a:p>
            <a:pPr marL="0" indent="0">
              <a:buNone/>
            </a:pPr>
            <a:r>
              <a:rPr lang="ja-JP" altLang="en-US" dirty="0"/>
              <a:t>　</a:t>
            </a:r>
            <a:r>
              <a:rPr lang="ja-JP" altLang="en-US" sz="2400" dirty="0" smtClean="0"/>
              <a:t>予算で自治体が実施</a:t>
            </a:r>
            <a:r>
              <a:rPr lang="ja-JP" altLang="en-US" sz="2400" dirty="0"/>
              <a:t>し</a:t>
            </a:r>
            <a:r>
              <a:rPr lang="ja-JP" altLang="en-US" sz="2400" dirty="0" smtClean="0"/>
              <a:t>、目標は</a:t>
            </a:r>
            <a:r>
              <a:rPr lang="en-US" altLang="ja-JP" sz="2400" dirty="0" smtClean="0"/>
              <a:t>1mSv</a:t>
            </a:r>
          </a:p>
          <a:p>
            <a:pPr marL="0" indent="0">
              <a:buNone/>
            </a:pPr>
            <a:r>
              <a:rPr lang="ja-JP" altLang="en-US" sz="2400" dirty="0"/>
              <a:t>　</a:t>
            </a:r>
            <a:r>
              <a:rPr lang="ja-JP" altLang="en-US" sz="2400" dirty="0" smtClean="0"/>
              <a:t>除染完了時期を当初予定していた「</a:t>
            </a:r>
            <a:r>
              <a:rPr lang="en-US" altLang="ja-JP" sz="2400" dirty="0" smtClean="0"/>
              <a:t>2014</a:t>
            </a:r>
            <a:r>
              <a:rPr lang="ja-JP" altLang="en-US" sz="2400" dirty="0" smtClean="0"/>
              <a:t>年</a:t>
            </a:r>
            <a:r>
              <a:rPr lang="en-US" altLang="ja-JP" sz="2400" dirty="0" smtClean="0"/>
              <a:t>3</a:t>
            </a:r>
            <a:r>
              <a:rPr lang="ja-JP" altLang="en-US" sz="2400" dirty="0" smtClean="0"/>
              <a:t>月」から延長</a:t>
            </a:r>
            <a:endParaRPr lang="en-US" altLang="ja-JP" sz="2400" dirty="0" smtClean="0"/>
          </a:p>
          <a:p>
            <a:pPr marL="0" indent="0">
              <a:buNone/>
            </a:pPr>
            <a:r>
              <a:rPr lang="ja-JP" altLang="en-US" sz="2400" dirty="0" smtClean="0"/>
              <a:t>　</a:t>
            </a:r>
            <a:endParaRPr lang="en-US" altLang="ja-JP" sz="2400" dirty="0" smtClean="0"/>
          </a:p>
          <a:p>
            <a:pPr marL="0" indent="0">
              <a:buNone/>
            </a:pPr>
            <a:r>
              <a:rPr lang="ja-JP" altLang="en-US" dirty="0" smtClean="0"/>
              <a:t>原因は</a:t>
            </a:r>
            <a:r>
              <a:rPr lang="en-US" altLang="ja-JP" dirty="0" smtClean="0"/>
              <a:t>…</a:t>
            </a:r>
            <a:endParaRPr lang="en-US" altLang="ja-JP" dirty="0"/>
          </a:p>
          <a:p>
            <a:pPr marL="0" indent="0">
              <a:buNone/>
            </a:pPr>
            <a:r>
              <a:rPr lang="ja-JP" altLang="en-US" sz="2400" dirty="0" smtClean="0"/>
              <a:t>　除</a:t>
            </a:r>
            <a:r>
              <a:rPr lang="ja-JP" altLang="en-US" sz="2400" dirty="0"/>
              <a:t>染</a:t>
            </a:r>
            <a:r>
              <a:rPr lang="ja-JP" altLang="en-US" sz="2400" dirty="0" smtClean="0"/>
              <a:t>の人員不足、汚染された土壌の仮置き場の確保、中間</a:t>
            </a:r>
            <a:endParaRPr lang="en-US" altLang="ja-JP" sz="2400" dirty="0" smtClean="0"/>
          </a:p>
          <a:p>
            <a:pPr marL="0" indent="0">
              <a:buNone/>
            </a:pPr>
            <a:r>
              <a:rPr lang="ja-JP" altLang="en-US" sz="2400" dirty="0"/>
              <a:t>　</a:t>
            </a:r>
            <a:r>
              <a:rPr lang="ja-JP" altLang="en-US" sz="2400" dirty="0" smtClean="0"/>
              <a:t>貯蔵施設の確保が進まない（オリンピック準備への不安も）</a:t>
            </a:r>
            <a:endParaRPr lang="en-US" altLang="ja-JP" sz="2400" dirty="0" smtClean="0"/>
          </a:p>
          <a:p>
            <a:pPr marL="0" indent="0">
              <a:buNone/>
            </a:pPr>
            <a:endParaRPr lang="en-US" altLang="ja-JP" sz="2400" dirty="0" smtClean="0"/>
          </a:p>
          <a:p>
            <a:pPr marL="0" indent="0">
              <a:buNone/>
            </a:pPr>
            <a:r>
              <a:rPr lang="ja-JP" altLang="en-US" sz="2400" dirty="0" smtClean="0"/>
              <a:t>結果</a:t>
            </a:r>
            <a:r>
              <a:rPr lang="en-US" altLang="ja-JP" sz="2400" dirty="0" smtClean="0"/>
              <a:t>…</a:t>
            </a:r>
            <a:endParaRPr lang="en-US" altLang="ja-JP" sz="2400" dirty="0"/>
          </a:p>
          <a:p>
            <a:pPr marL="0" indent="0">
              <a:buNone/>
            </a:pPr>
            <a:r>
              <a:rPr lang="ja-JP" altLang="en-US" sz="2400" dirty="0" smtClean="0"/>
              <a:t>線量間による住民同士のあつれきも生まれている</a:t>
            </a:r>
            <a:endParaRPr lang="en-US" altLang="ja-JP" sz="2400" dirty="0" smtClean="0"/>
          </a:p>
          <a:p>
            <a:pPr marL="0" indent="0">
              <a:buNone/>
            </a:pPr>
            <a:endParaRPr lang="en-US" altLang="ja-JP" sz="2400" dirty="0" smtClean="0"/>
          </a:p>
          <a:p>
            <a:pPr marL="0" indent="0">
              <a:buNone/>
            </a:pPr>
            <a:endParaRPr kumimoji="1" lang="ja-JP" altLang="en-US" sz="2400" dirty="0"/>
          </a:p>
        </p:txBody>
      </p:sp>
    </p:spTree>
    <p:extLst>
      <p:ext uri="{BB962C8B-B14F-4D97-AF65-F5344CB8AC3E}">
        <p14:creationId xmlns:p14="http://schemas.microsoft.com/office/powerpoint/2010/main" val="147217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animEffect transition="in" filter="fade">
                                      <p:cBhvr>
                                        <p:cTn id="7" dur="1000"/>
                                        <p:tgtEl>
                                          <p:spTgt spid="7">
                                            <p:txEl>
                                              <p:pRg st="6" end="6"/>
                                            </p:txEl>
                                          </p:spTgt>
                                        </p:tgtEl>
                                      </p:cBhvr>
                                    </p:animEffect>
                                    <p:anim calcmode="lin" valueType="num">
                                      <p:cBhvr>
                                        <p:cTn id="8"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6" end="6"/>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7" end="7"/>
                                            </p:txEl>
                                          </p:spTgt>
                                        </p:tgtEl>
                                        <p:attrNameLst>
                                          <p:attrName>style.visibility</p:attrName>
                                        </p:attrNameLst>
                                      </p:cBhvr>
                                      <p:to>
                                        <p:strVal val="visible"/>
                                      </p:to>
                                    </p:set>
                                    <p:animEffect transition="in" filter="fade">
                                      <p:cBhvr>
                                        <p:cTn id="12" dur="1000"/>
                                        <p:tgtEl>
                                          <p:spTgt spid="7">
                                            <p:txEl>
                                              <p:pRg st="7" end="7"/>
                                            </p:txEl>
                                          </p:spTgt>
                                        </p:tgtEl>
                                      </p:cBhvr>
                                    </p:animEffect>
                                    <p:anim calcmode="lin" valueType="num">
                                      <p:cBhvr>
                                        <p:cTn id="13"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7" end="7"/>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xEl>
                                              <p:pRg st="10" end="10"/>
                                            </p:txEl>
                                          </p:spTgt>
                                        </p:tgtEl>
                                        <p:attrNameLst>
                                          <p:attrName>style.visibility</p:attrName>
                                        </p:attrNameLst>
                                      </p:cBhvr>
                                      <p:to>
                                        <p:strVal val="visible"/>
                                      </p:to>
                                    </p:set>
                                    <p:animEffect transition="in" filter="fade">
                                      <p:cBhvr>
                                        <p:cTn id="17" dur="1000"/>
                                        <p:tgtEl>
                                          <p:spTgt spid="7">
                                            <p:txEl>
                                              <p:pRg st="10" end="10"/>
                                            </p:txEl>
                                          </p:spTgt>
                                        </p:tgtEl>
                                      </p:cBhvr>
                                    </p:animEffect>
                                    <p:anim calcmode="lin" valueType="num">
                                      <p:cBhvr>
                                        <p:cTn id="18" dur="1000" fill="hold"/>
                                        <p:tgtEl>
                                          <p:spTgt spid="7">
                                            <p:txEl>
                                              <p:pRg st="10" end="10"/>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10" end="1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xEl>
                                              <p:pRg st="9" end="9"/>
                                            </p:txEl>
                                          </p:spTgt>
                                        </p:tgtEl>
                                        <p:attrNameLst>
                                          <p:attrName>style.visibility</p:attrName>
                                        </p:attrNameLst>
                                      </p:cBhvr>
                                      <p:to>
                                        <p:strVal val="visible"/>
                                      </p:to>
                                    </p:set>
                                    <p:animEffect transition="in" filter="fade">
                                      <p:cBhvr>
                                        <p:cTn id="22" dur="1000"/>
                                        <p:tgtEl>
                                          <p:spTgt spid="7">
                                            <p:txEl>
                                              <p:pRg st="9" end="9"/>
                                            </p:txEl>
                                          </p:spTgt>
                                        </p:tgtEl>
                                      </p:cBhvr>
                                    </p:animEffect>
                                    <p:anim calcmode="lin" valueType="num">
                                      <p:cBhvr>
                                        <p:cTn id="23" dur="1000" fill="hold"/>
                                        <p:tgtEl>
                                          <p:spTgt spid="7">
                                            <p:txEl>
                                              <p:pRg st="9" end="9"/>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922114"/>
          </a:xfrm>
        </p:spPr>
        <p:txBody>
          <a:bodyPr>
            <a:normAutofit/>
          </a:bodyPr>
          <a:lstStyle/>
          <a:p>
            <a:r>
              <a:rPr kumimoji="1" lang="ja-JP" altLang="en-US" sz="3200" dirty="0" smtClean="0"/>
              <a:t>除染作業</a:t>
            </a:r>
            <a:r>
              <a:rPr lang="ja-JP" altLang="en-US" sz="3200" dirty="0" smtClean="0"/>
              <a:t>の様子（伊達市）</a:t>
            </a:r>
            <a:endParaRPr kumimoji="1" lang="ja-JP" altLang="en-US" sz="3200"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7" y="1196752"/>
            <a:ext cx="8352929" cy="5040560"/>
          </a:xfrm>
        </p:spPr>
      </p:pic>
    </p:spTree>
    <p:extLst>
      <p:ext uri="{BB962C8B-B14F-4D97-AF65-F5344CB8AC3E}">
        <p14:creationId xmlns:p14="http://schemas.microsoft.com/office/powerpoint/2010/main" val="187213164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33400"/>
            <a:ext cx="8229600" cy="591344"/>
          </a:xfrm>
        </p:spPr>
        <p:txBody>
          <a:bodyPr>
            <a:normAutofit/>
          </a:bodyPr>
          <a:lstStyle/>
          <a:p>
            <a:r>
              <a:rPr kumimoji="1" lang="ja-JP" altLang="en-US" sz="3200" dirty="0" smtClean="0"/>
              <a:t>仮置き場の様子（浪江町）</a:t>
            </a:r>
            <a:endParaRPr kumimoji="1" lang="ja-JP" altLang="en-US" sz="3200" dirty="0"/>
          </a:p>
        </p:txBody>
      </p:sp>
      <p:pic>
        <p:nvPicPr>
          <p:cNvPr id="5" name="コンテンツ プレースホルダー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3568" y="1196752"/>
            <a:ext cx="7920880" cy="5246712"/>
          </a:xfrm>
        </p:spPr>
      </p:pic>
    </p:spTree>
    <p:extLst>
      <p:ext uri="{BB962C8B-B14F-4D97-AF65-F5344CB8AC3E}">
        <p14:creationId xmlns:p14="http://schemas.microsoft.com/office/powerpoint/2010/main" val="21435380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a:xfrm>
            <a:off x="611560" y="1340768"/>
            <a:ext cx="8229600" cy="4741987"/>
          </a:xfrm>
        </p:spPr>
        <p:txBody>
          <a:bodyPr/>
          <a:lstStyle/>
          <a:p>
            <a:pPr marL="0" indent="0">
              <a:buNone/>
            </a:pPr>
            <a:endParaRPr kumimoji="1" lang="en-US" altLang="ja-JP" dirty="0" smtClean="0"/>
          </a:p>
          <a:p>
            <a:pPr marL="0" indent="0">
              <a:buNone/>
            </a:pPr>
            <a:r>
              <a:rPr kumimoji="1" lang="ja-JP" altLang="en-US" dirty="0" smtClean="0"/>
              <a:t>④避難生活の長期化</a:t>
            </a:r>
            <a:endParaRPr kumimoji="1" lang="en-US" altLang="ja-JP" dirty="0" smtClean="0"/>
          </a:p>
          <a:p>
            <a:pPr marL="0" indent="0">
              <a:buNone/>
            </a:pPr>
            <a:r>
              <a:rPr kumimoji="1" lang="ja-JP" altLang="en-US" sz="2400" dirty="0" smtClean="0"/>
              <a:t>除染が遅れていることで、仮設住宅や借り上げ住宅での避難生活が長期化</a:t>
            </a:r>
            <a:endParaRPr kumimoji="1" lang="en-US" altLang="ja-JP" sz="2400" dirty="0" smtClean="0"/>
          </a:p>
          <a:p>
            <a:pPr marL="0" indent="0">
              <a:buNone/>
            </a:pPr>
            <a:endParaRPr kumimoji="1" lang="en-US" altLang="ja-JP" sz="2400" dirty="0" smtClean="0"/>
          </a:p>
          <a:p>
            <a:pPr marL="0" indent="0">
              <a:buNone/>
            </a:pPr>
            <a:r>
              <a:rPr lang="ja-JP" altLang="en-US" dirty="0" smtClean="0"/>
              <a:t>結果</a:t>
            </a:r>
            <a:r>
              <a:rPr lang="en-US" altLang="ja-JP" dirty="0" smtClean="0"/>
              <a:t>…</a:t>
            </a:r>
            <a:endParaRPr kumimoji="1" lang="en-US" altLang="ja-JP" dirty="0" smtClean="0"/>
          </a:p>
          <a:p>
            <a:pPr marL="0" indent="0">
              <a:buNone/>
            </a:pPr>
            <a:r>
              <a:rPr kumimoji="1" lang="ja-JP" altLang="en-US" sz="2400" dirty="0" smtClean="0"/>
              <a:t>狭い住宅では</a:t>
            </a:r>
            <a:r>
              <a:rPr lang="ja-JP" altLang="en-US" dirty="0" smtClean="0"/>
              <a:t>家族バラバラでの生活、</a:t>
            </a:r>
            <a:r>
              <a:rPr lang="ja-JP" altLang="en-US" sz="2400" dirty="0" smtClean="0"/>
              <a:t>孤独死の増加、</a:t>
            </a:r>
            <a:endParaRPr lang="en-US" altLang="ja-JP" sz="2400" dirty="0" smtClean="0"/>
          </a:p>
          <a:p>
            <a:pPr marL="0" indent="0">
              <a:buNone/>
            </a:pPr>
            <a:r>
              <a:rPr lang="ja-JP" altLang="en-US" sz="2400" dirty="0" smtClean="0"/>
              <a:t>生活の変化による体調不良、地域コミュニティの崩壊</a:t>
            </a:r>
            <a:endParaRPr kumimoji="1" lang="en-US" altLang="ja-JP" sz="2400" dirty="0" smtClean="0"/>
          </a:p>
          <a:p>
            <a:pPr marL="0" indent="0">
              <a:buNone/>
            </a:pPr>
            <a:endParaRPr kumimoji="1" lang="ja-JP" altLang="en-US" dirty="0"/>
          </a:p>
        </p:txBody>
      </p:sp>
    </p:spTree>
    <p:extLst>
      <p:ext uri="{BB962C8B-B14F-4D97-AF65-F5344CB8AC3E}">
        <p14:creationId xmlns:p14="http://schemas.microsoft.com/office/powerpoint/2010/main" val="277426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1000"/>
                                        <p:tgtEl>
                                          <p:spTgt spid="3">
                                            <p:txEl>
                                              <p:pRg st="5" end="5"/>
                                            </p:txEl>
                                          </p:spTgt>
                                        </p:tgtEl>
                                      </p:cBhvr>
                                    </p:animEffect>
                                    <p:anim calcmode="lin" valueType="num">
                                      <p:cBhvr>
                                        <p:cTn id="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1000"/>
                                        <p:tgtEl>
                                          <p:spTgt spid="3">
                                            <p:txEl>
                                              <p:pRg st="6" end="6"/>
                                            </p:txEl>
                                          </p:spTgt>
                                        </p:tgtEl>
                                      </p:cBhvr>
                                    </p:animEffect>
                                    <p:anim calcmode="lin" valueType="num">
                                      <p:cBhvr>
                                        <p:cTn id="1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a:xfrm>
            <a:off x="467544" y="1124744"/>
            <a:ext cx="8229600" cy="5380856"/>
          </a:xfrm>
        </p:spPr>
        <p:txBody>
          <a:bodyPr/>
          <a:lstStyle/>
          <a:p>
            <a:pPr marL="0" indent="0">
              <a:buNone/>
            </a:pPr>
            <a:endParaRPr kumimoji="1" lang="en-US" altLang="ja-JP" dirty="0" smtClean="0"/>
          </a:p>
          <a:p>
            <a:pPr marL="0" indent="0">
              <a:buNone/>
            </a:pPr>
            <a:r>
              <a:rPr kumimoji="1" lang="ja-JP" altLang="en-US" dirty="0" smtClean="0"/>
              <a:t>⑤低線量被ばくへの不安</a:t>
            </a:r>
            <a:endParaRPr kumimoji="1" lang="en-US" altLang="ja-JP" dirty="0" smtClean="0"/>
          </a:p>
          <a:p>
            <a:pPr marL="0" indent="0">
              <a:buNone/>
            </a:pPr>
            <a:r>
              <a:rPr lang="ja-JP" altLang="en-US" sz="2400" dirty="0" smtClean="0"/>
              <a:t>放射能の影響を受けやすい子供たちを育てる家族には低線量被ばくを恐れて、福島県外へ移住する人たちが増加、健康に対する不安</a:t>
            </a:r>
            <a:endParaRPr lang="en-US" altLang="ja-JP" sz="2400" dirty="0" smtClean="0"/>
          </a:p>
          <a:p>
            <a:pPr marL="0" indent="0">
              <a:buNone/>
            </a:pPr>
            <a:endParaRPr kumimoji="1" lang="en-US" altLang="ja-JP" sz="2400" dirty="0"/>
          </a:p>
          <a:p>
            <a:pPr marL="0" indent="0">
              <a:buNone/>
            </a:pPr>
            <a:r>
              <a:rPr kumimoji="1" lang="ja-JP" altLang="en-US" dirty="0" smtClean="0"/>
              <a:t>結果</a:t>
            </a:r>
            <a:r>
              <a:rPr kumimoji="1" lang="en-US" altLang="ja-JP" dirty="0" smtClean="0"/>
              <a:t>…</a:t>
            </a:r>
          </a:p>
          <a:p>
            <a:pPr marL="0" indent="0">
              <a:buNone/>
            </a:pPr>
            <a:r>
              <a:rPr lang="ja-JP" altLang="en-US" sz="2400" dirty="0" smtClean="0"/>
              <a:t>故郷に残りたくても残れない人、県外に移りたくても移れない人、人それぞれ、様々な気持ちがぶつかりあう、同じ家族の中でさえ</a:t>
            </a:r>
            <a:endParaRPr lang="en-US" altLang="ja-JP" sz="2400" dirty="0" smtClean="0"/>
          </a:p>
          <a:p>
            <a:pPr marL="0" indent="0">
              <a:buNone/>
            </a:pPr>
            <a:r>
              <a:rPr kumimoji="1" lang="ja-JP" altLang="en-US" sz="2400" dirty="0" smtClean="0"/>
              <a:t>住民たちは困難な選択を迫られ、迷い、苦しんでいる</a:t>
            </a:r>
            <a:endParaRPr kumimoji="1" lang="en-US" altLang="ja-JP" sz="2400" dirty="0" smtClean="0"/>
          </a:p>
        </p:txBody>
      </p:sp>
    </p:spTree>
    <p:extLst>
      <p:ext uri="{BB962C8B-B14F-4D97-AF65-F5344CB8AC3E}">
        <p14:creationId xmlns:p14="http://schemas.microsoft.com/office/powerpoint/2010/main" val="143996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1000"/>
                                        <p:tgtEl>
                                          <p:spTgt spid="3">
                                            <p:txEl>
                                              <p:pRg st="5" end="5"/>
                                            </p:txEl>
                                          </p:spTgt>
                                        </p:tgtEl>
                                      </p:cBhvr>
                                    </p:animEffect>
                                    <p:anim calcmode="lin" valueType="num">
                                      <p:cBhvr>
                                        <p:cTn id="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1000"/>
                                        <p:tgtEl>
                                          <p:spTgt spid="3">
                                            <p:txEl>
                                              <p:pRg st="6" end="6"/>
                                            </p:txEl>
                                          </p:spTgt>
                                        </p:tgtEl>
                                      </p:cBhvr>
                                    </p:animEffect>
                                    <p:anim calcmode="lin" valueType="num">
                                      <p:cBhvr>
                                        <p:cTn id="1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ご静聴、ありがとうございました</a:t>
            </a:r>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3CEEF253-0028-44B1-962C-6DD9D7FF855E}" type="slidenum">
              <a:rPr lang="en-US" altLang="ja-JP" smtClean="0"/>
              <a:pPr>
                <a:defRPr/>
              </a:pPr>
              <a:t>75</a:t>
            </a:fld>
            <a:endParaRPr lang="en-US" altLang="ja-JP"/>
          </a:p>
        </p:txBody>
      </p:sp>
      <p:pic>
        <p:nvPicPr>
          <p:cNvPr id="46082" name="Picture 2" descr="C:\Users\fmvuser\Desktop\福島パワポ用写真\130913　福島旅行３日目 (4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1600" y="1412775"/>
            <a:ext cx="6624736" cy="4975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6498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タイトル 1"/>
          <p:cNvSpPr>
            <a:spLocks noGrp="1"/>
          </p:cNvSpPr>
          <p:nvPr>
            <p:ph type="title"/>
          </p:nvPr>
        </p:nvSpPr>
        <p:spPr/>
        <p:txBody>
          <a:bodyPr/>
          <a:lstStyle/>
          <a:p>
            <a:pPr eaLnBrk="1" fontAlgn="auto" hangingPunct="1">
              <a:spcAft>
                <a:spcPts val="0"/>
              </a:spcAft>
              <a:defRPr/>
            </a:pPr>
            <a:r>
              <a:rPr lang="ja-JP" altLang="en-US" dirty="0" smtClean="0"/>
              <a:t>沸騰水型原子炉のしくみ</a:t>
            </a:r>
          </a:p>
        </p:txBody>
      </p:sp>
      <p:sp>
        <p:nvSpPr>
          <p:cNvPr id="7171" name="コンテンツ プレースホルダー 3"/>
          <p:cNvSpPr>
            <a:spLocks noGrp="1"/>
          </p:cNvSpPr>
          <p:nvPr>
            <p:ph idx="1"/>
          </p:nvPr>
        </p:nvSpPr>
        <p:spPr>
          <a:xfrm>
            <a:off x="457200" y="1600200"/>
            <a:ext cx="8229600" cy="5141913"/>
          </a:xfrm>
        </p:spPr>
        <p:txBody>
          <a:bodyPr/>
          <a:lstStyle/>
          <a:p>
            <a:pPr marL="0" indent="0" eaLnBrk="1" hangingPunct="1">
              <a:buFont typeface="Arial" charset="0"/>
              <a:buNone/>
            </a:pPr>
            <a:endParaRPr lang="en-US" altLang="ja-JP" smtClean="0"/>
          </a:p>
          <a:p>
            <a:pPr marL="0" indent="0" eaLnBrk="1" hangingPunct="1">
              <a:buFont typeface="Arial" charset="0"/>
              <a:buNone/>
            </a:pPr>
            <a:endParaRPr lang="en-US" altLang="ja-JP" smtClean="0"/>
          </a:p>
          <a:p>
            <a:pPr marL="0" indent="0" eaLnBrk="1" hangingPunct="1">
              <a:buFont typeface="Arial" charset="0"/>
              <a:buNone/>
            </a:pPr>
            <a:endParaRPr lang="en-US" altLang="ja-JP" smtClean="0"/>
          </a:p>
          <a:p>
            <a:pPr marL="0" indent="0" eaLnBrk="1" hangingPunct="1">
              <a:buFont typeface="Arial" charset="0"/>
              <a:buNone/>
            </a:pPr>
            <a:endParaRPr lang="en-US" altLang="ja-JP" smtClean="0"/>
          </a:p>
          <a:p>
            <a:pPr marL="0" indent="0" eaLnBrk="1" hangingPunct="1">
              <a:buFont typeface="Arial" charset="0"/>
              <a:buNone/>
            </a:pPr>
            <a:endParaRPr lang="en-US" altLang="ja-JP" smtClean="0"/>
          </a:p>
          <a:p>
            <a:pPr marL="0" indent="0" eaLnBrk="1" hangingPunct="1">
              <a:buFont typeface="Arial" charset="0"/>
              <a:buNone/>
            </a:pPr>
            <a:endParaRPr lang="en-US" altLang="ja-JP" smtClean="0"/>
          </a:p>
          <a:p>
            <a:pPr marL="0" indent="0" eaLnBrk="1" hangingPunct="1">
              <a:buFont typeface="Arial" charset="0"/>
              <a:buNone/>
            </a:pPr>
            <a:endParaRPr lang="en-US" altLang="ja-JP" smtClean="0"/>
          </a:p>
          <a:p>
            <a:pPr marL="0" indent="0" eaLnBrk="1" hangingPunct="1">
              <a:buFont typeface="Arial" charset="0"/>
              <a:buNone/>
            </a:pPr>
            <a:endParaRPr lang="en-US" altLang="ja-JP" smtClean="0"/>
          </a:p>
          <a:p>
            <a:pPr marL="0" indent="0" eaLnBrk="1" hangingPunct="1">
              <a:buFont typeface="Arial" charset="0"/>
              <a:buNone/>
            </a:pPr>
            <a:endParaRPr lang="en-US" altLang="ja-JP" smtClean="0"/>
          </a:p>
          <a:p>
            <a:pPr marL="0" indent="0" eaLnBrk="1" hangingPunct="1">
              <a:buFont typeface="Arial" charset="0"/>
              <a:buNone/>
            </a:pPr>
            <a:endParaRPr lang="en-US" altLang="ja-JP" smtClean="0"/>
          </a:p>
          <a:p>
            <a:pPr marL="0" indent="0" eaLnBrk="1" hangingPunct="1">
              <a:buFont typeface="Arial" charset="0"/>
              <a:buNone/>
            </a:pPr>
            <a:endParaRPr lang="en-US" altLang="ja-JP" smtClean="0"/>
          </a:p>
          <a:p>
            <a:pPr marL="0" indent="0" algn="r" eaLnBrk="1" hangingPunct="1">
              <a:buFont typeface="Arial" charset="0"/>
              <a:buNone/>
            </a:pPr>
            <a:r>
              <a:rPr lang="ja-JP" altLang="en-US" sz="1800" smtClean="0"/>
              <a:t>「原子力</a:t>
            </a:r>
            <a:r>
              <a:rPr lang="en-US" altLang="ja-JP" sz="1800" smtClean="0"/>
              <a:t>2007</a:t>
            </a:r>
            <a:r>
              <a:rPr lang="ja-JP" altLang="en-US" sz="1800" smtClean="0"/>
              <a:t>」資源エネルギー庁より</a:t>
            </a:r>
            <a:endParaRPr lang="en-US" altLang="ja-JP" sz="1800" smtClean="0"/>
          </a:p>
          <a:p>
            <a:pPr marL="0" indent="0" eaLnBrk="1" hangingPunct="1">
              <a:buFont typeface="Arial" charset="0"/>
              <a:buNone/>
            </a:pPr>
            <a:endParaRPr lang="ja-JP" altLang="en-US" sz="1800" smtClean="0"/>
          </a:p>
        </p:txBody>
      </p:sp>
      <p:pic>
        <p:nvPicPr>
          <p:cNvPr id="7172" name="Picture 3" descr="C:\Users\Ay\Pictures\030302_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773238"/>
            <a:ext cx="6049963" cy="448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22529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タイトル 1"/>
          <p:cNvSpPr>
            <a:spLocks noGrp="1"/>
          </p:cNvSpPr>
          <p:nvPr>
            <p:ph type="title"/>
          </p:nvPr>
        </p:nvSpPr>
        <p:spPr/>
        <p:txBody>
          <a:bodyPr/>
          <a:lstStyle/>
          <a:p>
            <a:pPr eaLnBrk="1" fontAlgn="auto" hangingPunct="1">
              <a:spcAft>
                <a:spcPts val="0"/>
              </a:spcAft>
              <a:defRPr/>
            </a:pPr>
            <a:r>
              <a:rPr lang="ja-JP" altLang="en-US" smtClean="0"/>
              <a:t>福島事故の概要</a:t>
            </a:r>
          </a:p>
        </p:txBody>
      </p:sp>
      <p:sp>
        <p:nvSpPr>
          <p:cNvPr id="3" name="コンテンツ プレースホルダー 2"/>
          <p:cNvSpPr>
            <a:spLocks noGrp="1"/>
          </p:cNvSpPr>
          <p:nvPr>
            <p:ph idx="1"/>
          </p:nvPr>
        </p:nvSpPr>
        <p:spPr/>
        <p:txBody>
          <a:bodyPr rtlCol="0">
            <a:normAutofit/>
          </a:bodyPr>
          <a:lstStyle/>
          <a:p>
            <a:pPr marL="182880" indent="-182880" eaLnBrk="1" fontAlgn="auto" hangingPunct="1">
              <a:spcAft>
                <a:spcPts val="0"/>
              </a:spcAft>
              <a:buFont typeface="Arial" panose="020B0604020202020204" pitchFamily="34" charset="0"/>
              <a:buChar char="•"/>
              <a:defRPr/>
            </a:pPr>
            <a:r>
              <a:rPr lang="en-US" altLang="ja-JP" dirty="0" smtClean="0"/>
              <a:t>2011</a:t>
            </a:r>
            <a:r>
              <a:rPr lang="ja-JP" altLang="en-US" dirty="0" smtClean="0"/>
              <a:t>年</a:t>
            </a:r>
            <a:r>
              <a:rPr lang="en-US" altLang="ja-JP" dirty="0" smtClean="0"/>
              <a:t>3</a:t>
            </a:r>
            <a:r>
              <a:rPr lang="ja-JP" altLang="en-US" dirty="0" smtClean="0"/>
              <a:t>月</a:t>
            </a:r>
            <a:r>
              <a:rPr lang="en-US" altLang="ja-JP" dirty="0" smtClean="0"/>
              <a:t>11</a:t>
            </a:r>
            <a:r>
              <a:rPr lang="ja-JP" altLang="en-US" dirty="0" smtClean="0"/>
              <a:t>日</a:t>
            </a:r>
            <a:r>
              <a:rPr lang="en-US" altLang="ja-JP" dirty="0" smtClean="0"/>
              <a:t>14</a:t>
            </a:r>
            <a:r>
              <a:rPr lang="ja-JP" altLang="en-US" dirty="0" smtClean="0"/>
              <a:t>時</a:t>
            </a:r>
            <a:r>
              <a:rPr lang="en-US" altLang="ja-JP" dirty="0" smtClean="0"/>
              <a:t>46</a:t>
            </a:r>
            <a:r>
              <a:rPr lang="ja-JP" altLang="en-US" dirty="0" smtClean="0"/>
              <a:t>分</a:t>
            </a:r>
            <a:endParaRPr lang="en-US" altLang="ja-JP" dirty="0" smtClean="0"/>
          </a:p>
          <a:p>
            <a:pPr marL="0" indent="0" eaLnBrk="1" fontAlgn="auto" hangingPunct="1">
              <a:spcAft>
                <a:spcPts val="0"/>
              </a:spcAft>
              <a:buFont typeface="Arial" panose="020B0604020202020204" pitchFamily="34" charset="0"/>
              <a:buNone/>
              <a:defRPr/>
            </a:pPr>
            <a:r>
              <a:rPr lang="ja-JP" altLang="en-US" dirty="0"/>
              <a:t>　</a:t>
            </a:r>
            <a:r>
              <a:rPr lang="ja-JP" altLang="en-US" dirty="0" smtClean="0"/>
              <a:t>三陸沖でマグニチュード</a:t>
            </a:r>
            <a:r>
              <a:rPr lang="en-US" altLang="ja-JP" dirty="0" smtClean="0"/>
              <a:t>9.0</a:t>
            </a:r>
            <a:r>
              <a:rPr lang="ja-JP" altLang="en-US" dirty="0" smtClean="0"/>
              <a:t>の</a:t>
            </a:r>
            <a:endParaRPr lang="en-US" altLang="ja-JP" dirty="0" smtClean="0"/>
          </a:p>
          <a:p>
            <a:pPr marL="0" indent="0" eaLnBrk="1" fontAlgn="auto" hangingPunct="1">
              <a:spcAft>
                <a:spcPts val="0"/>
              </a:spcAft>
              <a:buFont typeface="Arial" panose="020B0604020202020204" pitchFamily="34" charset="0"/>
              <a:buNone/>
              <a:defRPr/>
            </a:pPr>
            <a:r>
              <a:rPr lang="ja-JP" altLang="en-US" dirty="0"/>
              <a:t>　</a:t>
            </a:r>
            <a:r>
              <a:rPr lang="ja-JP" altLang="en-US" dirty="0" smtClean="0"/>
              <a:t>地震が発生。</a:t>
            </a:r>
            <a:endParaRPr lang="en-US" altLang="ja-JP" dirty="0" smtClean="0"/>
          </a:p>
          <a:p>
            <a:pPr marL="182880" indent="-182880" eaLnBrk="1" fontAlgn="auto" hangingPunct="1">
              <a:spcAft>
                <a:spcPts val="0"/>
              </a:spcAft>
              <a:buFont typeface="Arial" panose="020B0604020202020204" pitchFamily="34" charset="0"/>
              <a:buChar char="•"/>
              <a:defRPr/>
            </a:pPr>
            <a:r>
              <a:rPr lang="ja-JP" altLang="en-US" dirty="0" smtClean="0"/>
              <a:t>地震</a:t>
            </a:r>
            <a:r>
              <a:rPr lang="ja-JP" altLang="en-US" dirty="0"/>
              <a:t>に</a:t>
            </a:r>
            <a:r>
              <a:rPr lang="ja-JP" altLang="en-US" dirty="0" smtClean="0"/>
              <a:t>より、福島第一原発</a:t>
            </a:r>
            <a:endParaRPr lang="en-US" altLang="ja-JP" dirty="0" smtClean="0"/>
          </a:p>
          <a:p>
            <a:pPr marL="0" indent="0" eaLnBrk="1" fontAlgn="auto" hangingPunct="1">
              <a:spcAft>
                <a:spcPts val="0"/>
              </a:spcAft>
              <a:buFont typeface="Arial" charset="0"/>
              <a:buNone/>
              <a:defRPr/>
            </a:pPr>
            <a:r>
              <a:rPr lang="ja-JP" altLang="en-US" dirty="0"/>
              <a:t>　</a:t>
            </a:r>
            <a:r>
              <a:rPr lang="en-US" altLang="ja-JP" dirty="0" smtClean="0"/>
              <a:t>1</a:t>
            </a:r>
            <a:r>
              <a:rPr lang="ja-JP" altLang="en-US" dirty="0" smtClean="0"/>
              <a:t>・</a:t>
            </a:r>
            <a:r>
              <a:rPr lang="en-US" altLang="ja-JP" dirty="0" smtClean="0"/>
              <a:t>2</a:t>
            </a:r>
            <a:r>
              <a:rPr lang="ja-JP" altLang="en-US" dirty="0" smtClean="0"/>
              <a:t>・</a:t>
            </a:r>
            <a:r>
              <a:rPr lang="en-US" altLang="ja-JP" dirty="0" smtClean="0"/>
              <a:t>3</a:t>
            </a:r>
            <a:r>
              <a:rPr lang="ja-JP" altLang="en-US" dirty="0" smtClean="0"/>
              <a:t>号機が自動停止。</a:t>
            </a:r>
            <a:endParaRPr lang="en-US" altLang="ja-JP" dirty="0" smtClean="0"/>
          </a:p>
          <a:p>
            <a:pPr marL="182880" indent="-182880" eaLnBrk="1" fontAlgn="auto" hangingPunct="1">
              <a:spcAft>
                <a:spcPts val="0"/>
              </a:spcAft>
              <a:buFont typeface="Arial" panose="020B0604020202020204" pitchFamily="34" charset="0"/>
              <a:buChar char="•"/>
              <a:defRPr/>
            </a:pPr>
            <a:r>
              <a:rPr lang="ja-JP" altLang="en-US" dirty="0" smtClean="0"/>
              <a:t>その後、予想をはるかに超える</a:t>
            </a:r>
            <a:endParaRPr lang="en-US" altLang="ja-JP" dirty="0" smtClean="0"/>
          </a:p>
          <a:p>
            <a:pPr marL="0" indent="0" eaLnBrk="1" fontAlgn="auto" hangingPunct="1">
              <a:spcAft>
                <a:spcPts val="0"/>
              </a:spcAft>
              <a:buFont typeface="Arial" charset="0"/>
              <a:buNone/>
              <a:defRPr/>
            </a:pPr>
            <a:r>
              <a:rPr lang="ja-JP" altLang="en-US" dirty="0"/>
              <a:t>　</a:t>
            </a:r>
            <a:r>
              <a:rPr lang="ja-JP" altLang="en-US" dirty="0" smtClean="0"/>
              <a:t>大津波により非常用電源装置</a:t>
            </a:r>
            <a:endParaRPr lang="en-US" altLang="ja-JP" dirty="0" smtClean="0"/>
          </a:p>
          <a:p>
            <a:pPr marL="0" indent="0" eaLnBrk="1" fontAlgn="auto" hangingPunct="1">
              <a:spcAft>
                <a:spcPts val="0"/>
              </a:spcAft>
              <a:buFont typeface="Arial" charset="0"/>
              <a:buNone/>
              <a:defRPr/>
            </a:pPr>
            <a:r>
              <a:rPr lang="ja-JP" altLang="en-US" dirty="0"/>
              <a:t>　</a:t>
            </a:r>
            <a:r>
              <a:rPr lang="ja-JP" altLang="en-US" dirty="0" smtClean="0"/>
              <a:t>など多数の設備を損傷し、</a:t>
            </a:r>
            <a:endParaRPr lang="en-US" altLang="ja-JP" dirty="0" smtClean="0"/>
          </a:p>
          <a:p>
            <a:pPr marL="0" indent="0" eaLnBrk="1" fontAlgn="auto" hangingPunct="1">
              <a:spcAft>
                <a:spcPts val="0"/>
              </a:spcAft>
              <a:buFont typeface="Arial" charset="0"/>
              <a:buNone/>
              <a:defRPr/>
            </a:pPr>
            <a:r>
              <a:rPr lang="ja-JP" altLang="en-US" dirty="0"/>
              <a:t>　</a:t>
            </a:r>
            <a:r>
              <a:rPr lang="ja-JP" altLang="en-US" dirty="0" smtClean="0"/>
              <a:t>全交流電源を失った。</a:t>
            </a:r>
            <a:endParaRPr lang="en-US" altLang="ja-JP" dirty="0" smtClean="0"/>
          </a:p>
          <a:p>
            <a:pPr marL="182880" indent="-182880" eaLnBrk="1" fontAlgn="auto" hangingPunct="1">
              <a:spcAft>
                <a:spcPts val="0"/>
              </a:spcAft>
              <a:buFont typeface="Arial" panose="020B0604020202020204" pitchFamily="34" charset="0"/>
              <a:buChar char="•"/>
              <a:defRPr/>
            </a:pPr>
            <a:endParaRPr lang="ja-JP" altLang="en-US" dirty="0"/>
          </a:p>
        </p:txBody>
      </p:sp>
      <p:pic>
        <p:nvPicPr>
          <p:cNvPr id="819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463" y="1435100"/>
            <a:ext cx="4046537" cy="462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435354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3"/>
</p:tagLst>
</file>

<file path=ppt/tags/tag10.xml><?xml version="1.0" encoding="utf-8"?>
<p:tagLst xmlns:a="http://schemas.openxmlformats.org/drawingml/2006/main" xmlns:r="http://schemas.openxmlformats.org/officeDocument/2006/relationships" xmlns:p="http://schemas.openxmlformats.org/presentationml/2006/main">
  <p:tag name="TIMING" val="|0.3"/>
</p:tagLst>
</file>

<file path=ppt/tags/tag11.xml><?xml version="1.0" encoding="utf-8"?>
<p:tagLst xmlns:a="http://schemas.openxmlformats.org/drawingml/2006/main" xmlns:r="http://schemas.openxmlformats.org/officeDocument/2006/relationships" xmlns:p="http://schemas.openxmlformats.org/presentationml/2006/main">
  <p:tag name="TIMING" val="|0.3"/>
</p:tagLst>
</file>

<file path=ppt/tags/tag12.xml><?xml version="1.0" encoding="utf-8"?>
<p:tagLst xmlns:a="http://schemas.openxmlformats.org/drawingml/2006/main" xmlns:r="http://schemas.openxmlformats.org/officeDocument/2006/relationships" xmlns:p="http://schemas.openxmlformats.org/presentationml/2006/main">
  <p:tag name="TIMING" val="|0.1"/>
</p:tagLst>
</file>

<file path=ppt/tags/tag13.xml><?xml version="1.0" encoding="utf-8"?>
<p:tagLst xmlns:a="http://schemas.openxmlformats.org/drawingml/2006/main" xmlns:r="http://schemas.openxmlformats.org/officeDocument/2006/relationships" xmlns:p="http://schemas.openxmlformats.org/presentationml/2006/main">
  <p:tag name="TIMING" val="|13.8|1|2.5"/>
</p:tagLst>
</file>

<file path=ppt/tags/tag2.xml><?xml version="1.0" encoding="utf-8"?>
<p:tagLst xmlns:a="http://schemas.openxmlformats.org/drawingml/2006/main" xmlns:r="http://schemas.openxmlformats.org/officeDocument/2006/relationships" xmlns:p="http://schemas.openxmlformats.org/presentationml/2006/main">
  <p:tag name="TIMING" val="|0.3|0.6"/>
</p:tagLst>
</file>

<file path=ppt/tags/tag3.xml><?xml version="1.0" encoding="utf-8"?>
<p:tagLst xmlns:a="http://schemas.openxmlformats.org/drawingml/2006/main" xmlns:r="http://schemas.openxmlformats.org/officeDocument/2006/relationships" xmlns:p="http://schemas.openxmlformats.org/presentationml/2006/main">
  <p:tag name="TIMING" val="|0.8|1.4"/>
</p:tagLst>
</file>

<file path=ppt/tags/tag4.xml><?xml version="1.0" encoding="utf-8"?>
<p:tagLst xmlns:a="http://schemas.openxmlformats.org/drawingml/2006/main" xmlns:r="http://schemas.openxmlformats.org/officeDocument/2006/relationships" xmlns:p="http://schemas.openxmlformats.org/presentationml/2006/main">
  <p:tag name="TIMING" val="|1.3|1.2|1.5"/>
</p:tagLst>
</file>

<file path=ppt/tags/tag5.xml><?xml version="1.0" encoding="utf-8"?>
<p:tagLst xmlns:a="http://schemas.openxmlformats.org/drawingml/2006/main" xmlns:r="http://schemas.openxmlformats.org/officeDocument/2006/relationships" xmlns:p="http://schemas.openxmlformats.org/presentationml/2006/main">
  <p:tag name="TIMING" val="|2.3|5|2.6|2.1"/>
</p:tagLst>
</file>

<file path=ppt/tags/tag6.xml><?xml version="1.0" encoding="utf-8"?>
<p:tagLst xmlns:a="http://schemas.openxmlformats.org/drawingml/2006/main" xmlns:r="http://schemas.openxmlformats.org/officeDocument/2006/relationships" xmlns:p="http://schemas.openxmlformats.org/presentationml/2006/main">
  <p:tag name="TIMING" val="|5.3"/>
</p:tagLst>
</file>

<file path=ppt/tags/tag7.xml><?xml version="1.0" encoding="utf-8"?>
<p:tagLst xmlns:a="http://schemas.openxmlformats.org/drawingml/2006/main" xmlns:r="http://schemas.openxmlformats.org/officeDocument/2006/relationships" xmlns:p="http://schemas.openxmlformats.org/presentationml/2006/main">
  <p:tag name="TIMING" val="|5.1"/>
</p:tagLst>
</file>

<file path=ppt/tags/tag8.xml><?xml version="1.0" encoding="utf-8"?>
<p:tagLst xmlns:a="http://schemas.openxmlformats.org/drawingml/2006/main" xmlns:r="http://schemas.openxmlformats.org/officeDocument/2006/relationships" xmlns:p="http://schemas.openxmlformats.org/presentationml/2006/main">
  <p:tag name="TIMING" val="|0.9"/>
</p:tagLst>
</file>

<file path=ppt/tags/tag9.xml><?xml version="1.0" encoding="utf-8"?>
<p:tagLst xmlns:a="http://schemas.openxmlformats.org/drawingml/2006/main" xmlns:r="http://schemas.openxmlformats.org/officeDocument/2006/relationships" xmlns:p="http://schemas.openxmlformats.org/presentationml/2006/main">
  <p:tag name="TIMING" val="|0.3|0.4|0.4"/>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_rels/theme6.xml.rels><?xml version="1.0" encoding="UTF-8" standalone="yes"?>
<Relationships xmlns="http://schemas.openxmlformats.org/package/2006/relationships"><Relationship Id="rId1" Type="http://schemas.openxmlformats.org/officeDocument/2006/relationships/image" Target="../media/image2.jpeg"/></Relationships>
</file>

<file path=ppt/theme/_rels/theme7.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45_Radial">
  <a:themeElements>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fontScheme name="Radia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clrMap bg1="lt1" tx1="dk1" bg2="lt2" tx2="dk2" accent1="accent1" accent2="accent2" accent3="accent3" accent4="accent4" accent5="accent5" accent6="accent6" hlink="hlink" folHlink="folHlink"/>
    </a:extraClrScheme>
    <a:extraClrScheme>
      <a:clrScheme name="Radial 3">
        <a:dk1>
          <a:srgbClr val="CC6600"/>
        </a:dk1>
        <a:lt1>
          <a:srgbClr val="FFFFFF"/>
        </a:lt1>
        <a:dk2>
          <a:srgbClr val="800000"/>
        </a:dk2>
        <a:lt2>
          <a:srgbClr val="FFFFFF"/>
        </a:lt2>
        <a:accent1>
          <a:srgbClr val="FF6600"/>
        </a:accent1>
        <a:accent2>
          <a:srgbClr val="33CCCC"/>
        </a:accent2>
        <a:accent3>
          <a:srgbClr val="C0AAAA"/>
        </a:accent3>
        <a:accent4>
          <a:srgbClr val="DADADA"/>
        </a:accent4>
        <a:accent5>
          <a:srgbClr val="FFB8AA"/>
        </a:accent5>
        <a:accent6>
          <a:srgbClr val="2DB9B9"/>
        </a:accent6>
        <a:hlink>
          <a:srgbClr val="99FF33"/>
        </a:hlink>
        <a:folHlink>
          <a:srgbClr val="CC3300"/>
        </a:folHlink>
      </a:clrScheme>
      <a:clrMap bg1="dk2" tx1="lt1" bg2="dk1" tx2="lt2" accent1="accent1" accent2="accent2" accent3="accent3" accent4="accent4" accent5="accent5" accent6="accent6" hlink="hlink" folHlink="folHlink"/>
    </a:extraClrScheme>
    <a:extraClrScheme>
      <a:clrScheme name="Radial 4">
        <a:dk1>
          <a:srgbClr val="993300"/>
        </a:dk1>
        <a:lt1>
          <a:srgbClr val="FFFFFF"/>
        </a:lt1>
        <a:dk2>
          <a:srgbClr val="431A01"/>
        </a:dk2>
        <a:lt2>
          <a:srgbClr val="FFFFFF"/>
        </a:lt2>
        <a:accent1>
          <a:srgbClr val="FFCC00"/>
        </a:accent1>
        <a:accent2>
          <a:srgbClr val="FF9966"/>
        </a:accent2>
        <a:accent3>
          <a:srgbClr val="B0ABAA"/>
        </a:accent3>
        <a:accent4>
          <a:srgbClr val="DADADA"/>
        </a:accent4>
        <a:accent5>
          <a:srgbClr val="FFE2AA"/>
        </a:accent5>
        <a:accent6>
          <a:srgbClr val="E78A5C"/>
        </a:accent6>
        <a:hlink>
          <a:srgbClr val="FF6600"/>
        </a:hlink>
        <a:folHlink>
          <a:srgbClr val="CC3300"/>
        </a:folHlink>
      </a:clrScheme>
      <a:clrMap bg1="dk2" tx1="lt1" bg2="dk1" tx2="lt2" accent1="accent1" accent2="accent2" accent3="accent3" accent4="accent4" accent5="accent5" accent6="accent6" hlink="hlink" folHlink="folHlink"/>
    </a:extraClrScheme>
    <a:extraClrScheme>
      <a:clrScheme name="Radial 5">
        <a:dk1>
          <a:srgbClr val="75878B"/>
        </a:dk1>
        <a:lt1>
          <a:srgbClr val="FFFFFF"/>
        </a:lt1>
        <a:dk2>
          <a:srgbClr val="260000"/>
        </a:dk2>
        <a:lt2>
          <a:srgbClr val="FFFFFF"/>
        </a:lt2>
        <a:accent1>
          <a:srgbClr val="0099CC"/>
        </a:accent1>
        <a:accent2>
          <a:srgbClr val="FF3300"/>
        </a:accent2>
        <a:accent3>
          <a:srgbClr val="ACAAAA"/>
        </a:accent3>
        <a:accent4>
          <a:srgbClr val="DADADA"/>
        </a:accent4>
        <a:accent5>
          <a:srgbClr val="AACAE2"/>
        </a:accent5>
        <a:accent6>
          <a:srgbClr val="E72D00"/>
        </a:accent6>
        <a:hlink>
          <a:srgbClr val="FFCC00"/>
        </a:hlink>
        <a:folHlink>
          <a:srgbClr val="CC0000"/>
        </a:folHlink>
      </a:clrScheme>
      <a:clrMap bg1="dk2" tx1="lt1" bg2="dk1" tx2="lt2" accent1="accent1" accent2="accent2" accent3="accent3" accent4="accent4" accent5="accent5" accent6="accent6" hlink="hlink" folHlink="folHlink"/>
    </a:extraClrScheme>
    <a:extraClrScheme>
      <a:clrScheme name="Radial 6">
        <a:dk1>
          <a:srgbClr val="666699"/>
        </a:dk1>
        <a:lt1>
          <a:srgbClr val="FFFFFF"/>
        </a:lt1>
        <a:dk2>
          <a:srgbClr val="000000"/>
        </a:dk2>
        <a:lt2>
          <a:srgbClr val="FFFFFF"/>
        </a:lt2>
        <a:accent1>
          <a:srgbClr val="9966FF"/>
        </a:accent1>
        <a:accent2>
          <a:srgbClr val="99CCFF"/>
        </a:accent2>
        <a:accent3>
          <a:srgbClr val="AAAAAA"/>
        </a:accent3>
        <a:accent4>
          <a:srgbClr val="DADADA"/>
        </a:accent4>
        <a:accent5>
          <a:srgbClr val="CAB8FF"/>
        </a:accent5>
        <a:accent6>
          <a:srgbClr val="8AB9E7"/>
        </a:accent6>
        <a:hlink>
          <a:srgbClr val="FFFFCC"/>
        </a:hlink>
        <a:folHlink>
          <a:srgbClr val="6600CC"/>
        </a:folHlink>
      </a:clrScheme>
      <a:clrMap bg1="dk2" tx1="lt1" bg2="dk1" tx2="lt2" accent1="accent1" accent2="accent2" accent3="accent3" accent4="accent4" accent5="accent5" accent6="accent6" hlink="hlink" folHlink="folHlink"/>
    </a:extraClrScheme>
    <a:extraClrScheme>
      <a:clrScheme name="Radial 7">
        <a:dk1>
          <a:srgbClr val="666699"/>
        </a:dk1>
        <a:lt1>
          <a:srgbClr val="FFFFFF"/>
        </a:lt1>
        <a:dk2>
          <a:srgbClr val="2A2A40"/>
        </a:dk2>
        <a:lt2>
          <a:srgbClr val="FFFFFF"/>
        </a:lt2>
        <a:accent1>
          <a:srgbClr val="006699"/>
        </a:accent1>
        <a:accent2>
          <a:srgbClr val="CC9900"/>
        </a:accent2>
        <a:accent3>
          <a:srgbClr val="ACACAF"/>
        </a:accent3>
        <a:accent4>
          <a:srgbClr val="DADADA"/>
        </a:accent4>
        <a:accent5>
          <a:srgbClr val="AAB8CA"/>
        </a:accent5>
        <a:accent6>
          <a:srgbClr val="B98A00"/>
        </a:accent6>
        <a:hlink>
          <a:srgbClr val="CC6600"/>
        </a:hlink>
        <a:folHlink>
          <a:srgbClr val="6C948A"/>
        </a:folHlink>
      </a:clrScheme>
      <a:clrMap bg1="dk2" tx1="lt1" bg2="dk1" tx2="lt2" accent1="accent1" accent2="accent2" accent3="accent3" accent4="accent4" accent5="accent5" accent6="accent6" hlink="hlink" folHlink="folHlink"/>
    </a:extraClrScheme>
    <a:extraClrScheme>
      <a:clrScheme name="Radial 8">
        <a:dk1>
          <a:srgbClr val="BECBD8"/>
        </a:dk1>
        <a:lt1>
          <a:srgbClr val="FFFFFF"/>
        </a:lt1>
        <a:dk2>
          <a:srgbClr val="2B335B"/>
        </a:dk2>
        <a:lt2>
          <a:srgbClr val="FFFFFF"/>
        </a:lt2>
        <a:accent1>
          <a:srgbClr val="0099CC"/>
        </a:accent1>
        <a:accent2>
          <a:srgbClr val="B5DBE3"/>
        </a:accent2>
        <a:accent3>
          <a:srgbClr val="ACADB5"/>
        </a:accent3>
        <a:accent4>
          <a:srgbClr val="DADADA"/>
        </a:accent4>
        <a:accent5>
          <a:srgbClr val="AACAE2"/>
        </a:accent5>
        <a:accent6>
          <a:srgbClr val="A4C6CE"/>
        </a:accent6>
        <a:hlink>
          <a:srgbClr val="FFCC00"/>
        </a:hlink>
        <a:folHlink>
          <a:srgbClr val="58648C"/>
        </a:folHlink>
      </a:clrScheme>
      <a:clrMap bg1="dk2" tx1="lt1" bg2="dk1" tx2="lt2" accent1="accent1" accent2="accent2" accent3="accent3" accent4="accent4" accent5="accent5" accent6="accent6" hlink="hlink" folHlink="folHlink"/>
    </a:extraClrScheme>
    <a:extraClrScheme>
      <a:clrScheme name="Radial 9">
        <a:dk1>
          <a:srgbClr val="3333FF"/>
        </a:dk1>
        <a:lt1>
          <a:srgbClr val="FFFFFF"/>
        </a:lt1>
        <a:dk2>
          <a:srgbClr val="000099"/>
        </a:dk2>
        <a:lt2>
          <a:srgbClr val="FFFFFF"/>
        </a:lt2>
        <a:accent1>
          <a:srgbClr val="339966"/>
        </a:accent1>
        <a:accent2>
          <a:srgbClr val="9999FF"/>
        </a:accent2>
        <a:accent3>
          <a:srgbClr val="AAAACA"/>
        </a:accent3>
        <a:accent4>
          <a:srgbClr val="DADADA"/>
        </a:accent4>
        <a:accent5>
          <a:srgbClr val="ADCAB8"/>
        </a:accent5>
        <a:accent6>
          <a:srgbClr val="8A8AE7"/>
        </a:accent6>
        <a:hlink>
          <a:srgbClr val="FFFF99"/>
        </a:hlink>
        <a:folHlink>
          <a:srgbClr val="17A0D1"/>
        </a:folHlink>
      </a:clrScheme>
      <a:clrMap bg1="dk2" tx1="lt1" bg2="dk1" tx2="lt2" accent1="accent1" accent2="accent2" accent3="accent3" accent4="accent4" accent5="accent5" accent6="accent6" hlink="hlink" folHlink="folHlink"/>
    </a:extraClrScheme>
    <a:extraClrScheme>
      <a:clrScheme name="Radial 10">
        <a:dk1>
          <a:srgbClr val="808000"/>
        </a:dk1>
        <a:lt1>
          <a:srgbClr val="FFFFFF"/>
        </a:lt1>
        <a:dk2>
          <a:srgbClr val="354418"/>
        </a:dk2>
        <a:lt2>
          <a:srgbClr val="FFFFFF"/>
        </a:lt2>
        <a:accent1>
          <a:srgbClr val="60897C"/>
        </a:accent1>
        <a:accent2>
          <a:srgbClr val="99CC00"/>
        </a:accent2>
        <a:accent3>
          <a:srgbClr val="AEB0AB"/>
        </a:accent3>
        <a:accent4>
          <a:srgbClr val="DADADA"/>
        </a:accent4>
        <a:accent5>
          <a:srgbClr val="B6C4BF"/>
        </a:accent5>
        <a:accent6>
          <a:srgbClr val="8AB900"/>
        </a:accent6>
        <a:hlink>
          <a:srgbClr val="CCCC00"/>
        </a:hlink>
        <a:folHlink>
          <a:srgbClr val="66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3.xml><?xml version="1.0" encoding="utf-8"?>
<a:theme xmlns:a="http://schemas.openxmlformats.org/drawingml/2006/main" name="クラリティ">
  <a:themeElements>
    <a:clrScheme name="クラリティ">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クラシック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クラリティ">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4.xml><?xml version="1.0" encoding="utf-8"?>
<a:theme xmlns:a="http://schemas.openxmlformats.org/drawingml/2006/main" name="1_クラリティ">
  <a:themeElements>
    <a:clrScheme name="クラリティ">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クラシック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クラリティ">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クラリティ">
  <a:themeElements>
    <a:clrScheme name="クラリティ">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クラシック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クラリティ">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7.xml><?xml version="1.0" encoding="utf-8"?>
<a:theme xmlns:a="http://schemas.openxmlformats.org/drawingml/2006/main" name="3_クラリティ">
  <a:themeElements>
    <a:clrScheme name="クラリティ">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クラシック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クラリティ">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8.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クラリティ">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themeOverride>
</file>

<file path=ppt/theme/themeOverride2.xml><?xml version="1.0" encoding="utf-8"?>
<a:themeOverride xmlns:a="http://schemas.openxmlformats.org/drawingml/2006/main">
  <a:clrScheme name="クラリティ">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themeOverride>
</file>

<file path=ppt/theme/themeOverride3.xml><?xml version="1.0" encoding="utf-8"?>
<a:themeOverride xmlns:a="http://schemas.openxmlformats.org/drawingml/2006/main">
  <a:clrScheme name="クラリティ">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Radial</Template>
  <TotalTime>38803</TotalTime>
  <Words>1351</Words>
  <Application>Microsoft Office PowerPoint</Application>
  <PresentationFormat>画面に合わせる (4:3)</PresentationFormat>
  <Paragraphs>372</Paragraphs>
  <Slides>75</Slides>
  <Notes>3</Notes>
  <HiddenSlides>0</HiddenSlides>
  <MMClips>0</MMClips>
  <ScaleCrop>false</ScaleCrop>
  <HeadingPairs>
    <vt:vector size="4" baseType="variant">
      <vt:variant>
        <vt:lpstr>テーマ</vt:lpstr>
      </vt:variant>
      <vt:variant>
        <vt:i4>7</vt:i4>
      </vt:variant>
      <vt:variant>
        <vt:lpstr>スライド タイトル</vt:lpstr>
      </vt:variant>
      <vt:variant>
        <vt:i4>75</vt:i4>
      </vt:variant>
    </vt:vector>
  </HeadingPairs>
  <TitlesOfParts>
    <vt:vector size="82" baseType="lpstr">
      <vt:lpstr>45_Radial</vt:lpstr>
      <vt:lpstr>NewsPrint</vt:lpstr>
      <vt:lpstr>クラリティ</vt:lpstr>
      <vt:lpstr>1_クラリティ</vt:lpstr>
      <vt:lpstr>Office ​​テーマ</vt:lpstr>
      <vt:lpstr>2_クラリティ</vt:lpstr>
      <vt:lpstr>3_クラリティ</vt:lpstr>
      <vt:lpstr>原発被災地・福島を見て</vt:lpstr>
      <vt:lpstr>福島の今を見て（学生報告）</vt:lpstr>
      <vt:lpstr>  目次</vt:lpstr>
      <vt:lpstr>①ゼミでの学びについて</vt:lpstr>
      <vt:lpstr>1.みんながゼミに入った理由</vt:lpstr>
      <vt:lpstr>2.具体的な内容</vt:lpstr>
      <vt:lpstr>原発の種類</vt:lpstr>
      <vt:lpstr>沸騰水型原子炉のしくみ</vt:lpstr>
      <vt:lpstr>福島事故の概要</vt:lpstr>
      <vt:lpstr>PowerPoint プレゼンテーション</vt:lpstr>
      <vt:lpstr>②4日間の旅行スケジュール</vt:lpstr>
      <vt:lpstr>メンバー</vt:lpstr>
      <vt:lpstr>９/１０　前日（結団式）</vt:lpstr>
      <vt:lpstr>結団式では流しそうめんも！</vt:lpstr>
      <vt:lpstr>先生も楽しそう ！</vt:lpstr>
      <vt:lpstr>９/１１　（１日目）</vt:lpstr>
      <vt:lpstr>いざ出発！</vt:lpstr>
      <vt:lpstr>空港からバス移動</vt:lpstr>
      <vt:lpstr>福島市内へ</vt:lpstr>
      <vt:lpstr>福島大学到着！</vt:lpstr>
      <vt:lpstr>丹波先生から福島の現状のお話</vt:lpstr>
      <vt:lpstr>チェックインの後は懇親会！</vt:lpstr>
      <vt:lpstr>９/１２　（２日目）</vt:lpstr>
      <vt:lpstr>浪江町役場へ・・・</vt:lpstr>
      <vt:lpstr>浪江役場職員の小林さんよりお話を伺う</vt:lpstr>
      <vt:lpstr>そして、津波被災地へ・・・</vt:lpstr>
      <vt:lpstr>夜は福島市内にもどる</vt:lpstr>
      <vt:lpstr>９/１３　（３日目）</vt:lpstr>
      <vt:lpstr>石井先生の講義の様子</vt:lpstr>
      <vt:lpstr>先生に福島の桃を頂きました！</vt:lpstr>
      <vt:lpstr>伊達市小国地区に行ってみる</vt:lpstr>
      <vt:lpstr>小国地区の試験水田</vt:lpstr>
      <vt:lpstr>９/１４　（４日目）</vt:lpstr>
      <vt:lpstr>私たちはぶどう狩りへ</vt:lpstr>
      <vt:lpstr>ぶどうの他にりんご等も！</vt:lpstr>
      <vt:lpstr>農園の皆さん有り難うございました！</vt:lpstr>
      <vt:lpstr>そして、関西へ</vt:lpstr>
      <vt:lpstr>福島は優しさで溢れていました！</vt:lpstr>
      <vt:lpstr>③被災地、浪江町・請戸地区へ</vt:lpstr>
      <vt:lpstr>浪江町とは</vt:lpstr>
      <vt:lpstr>震災・原発事故の影響</vt:lpstr>
      <vt:lpstr>請戸地区へ（避難指示解除準備区域）</vt:lpstr>
      <vt:lpstr>請戸小学校へ</vt:lpstr>
      <vt:lpstr>体育館</vt:lpstr>
      <vt:lpstr>教室</vt:lpstr>
      <vt:lpstr>黒板</vt:lpstr>
      <vt:lpstr>ガレキ、排気塔</vt:lpstr>
      <vt:lpstr>船、慰霊碑</vt:lpstr>
      <vt:lpstr>東京にもあった大きな被害の可能性</vt:lpstr>
      <vt:lpstr>浪江町の復興との向き合い方</vt:lpstr>
      <vt:lpstr>渡邉副町長、小林さんの言葉</vt:lpstr>
      <vt:lpstr>福島のお米と農業</vt:lpstr>
      <vt:lpstr>お米の話を中心に</vt:lpstr>
      <vt:lpstr>７月時点の検査終了箇所</vt:lpstr>
      <vt:lpstr>食品汚染の基準</vt:lpstr>
      <vt:lpstr>福島のお米と基準</vt:lpstr>
      <vt:lpstr>分析の結果</vt:lpstr>
      <vt:lpstr>今後のコメ作りの目標</vt:lpstr>
      <vt:lpstr>福島の農業</vt:lpstr>
      <vt:lpstr>福島市にあるリンゴ・ブドウ農家 「土壌クラブ」</vt:lpstr>
      <vt:lpstr>土壌クラブとは</vt:lpstr>
      <vt:lpstr>「おいしい」</vt:lpstr>
      <vt:lpstr>学んだこと</vt:lpstr>
      <vt:lpstr>現在の福島が抱える問題</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除染作業の様子（伊達市）</vt:lpstr>
      <vt:lpstr>仮置き場の様子（浪江町）</vt:lpstr>
      <vt:lpstr>PowerPoint プレゼンテーション</vt:lpstr>
      <vt:lpstr>PowerPoint プレゼンテーション</vt:lpstr>
      <vt:lpstr>ご静聴、ありがとうございました</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学生と学ぶ「慰安婦」問題</dc:title>
  <dc:creator>石川康宏</dc:creator>
  <cp:lastModifiedBy>fmvuser</cp:lastModifiedBy>
  <cp:revision>988</cp:revision>
  <dcterms:created xsi:type="dcterms:W3CDTF">2008-07-31T05:09:24Z</dcterms:created>
  <dcterms:modified xsi:type="dcterms:W3CDTF">2014-01-21T13:28:16Z</dcterms:modified>
</cp:coreProperties>
</file>